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8" r:id="rId3"/>
    <p:sldMasterId id="2147483719" r:id="rId4"/>
    <p:sldMasterId id="2147483720" r:id="rId5"/>
    <p:sldMasterId id="214748372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Ubuntu"/>
      <p:regular r:id="rId33"/>
      <p:bold r:id="rId34"/>
      <p:italic r:id="rId35"/>
      <p:boldItalic r:id="rId36"/>
    </p:embeddedFont>
    <p:embeddedFont>
      <p:font typeface="Quattrocento Sans"/>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3.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5.xml"/><Relationship Id="rId44" Type="http://schemas.openxmlformats.org/officeDocument/2006/relationships/font" Target="fonts/CenturyGothic-boldItalic.fntdata"/><Relationship Id="rId21" Type="http://schemas.openxmlformats.org/officeDocument/2006/relationships/slide" Target="slides/slide14.xml"/><Relationship Id="rId43" Type="http://schemas.openxmlformats.org/officeDocument/2006/relationships/font" Target="fonts/CenturyGothic-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Ubuntu-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Ubuntu-italic.fntdata"/><Relationship Id="rId12" Type="http://schemas.openxmlformats.org/officeDocument/2006/relationships/slide" Target="slides/slide5.xml"/><Relationship Id="rId34" Type="http://schemas.openxmlformats.org/officeDocument/2006/relationships/font" Target="fonts/Ubuntu-bold.fntdata"/><Relationship Id="rId15" Type="http://schemas.openxmlformats.org/officeDocument/2006/relationships/slide" Target="slides/slide8.xml"/><Relationship Id="rId37" Type="http://schemas.openxmlformats.org/officeDocument/2006/relationships/font" Target="fonts/QuattrocentoSans-regular.fntdata"/><Relationship Id="rId14" Type="http://schemas.openxmlformats.org/officeDocument/2006/relationships/slide" Target="slides/slide7.xml"/><Relationship Id="rId36" Type="http://schemas.openxmlformats.org/officeDocument/2006/relationships/font" Target="fonts/Ubuntu-boldItalic.fntdata"/><Relationship Id="rId17" Type="http://schemas.openxmlformats.org/officeDocument/2006/relationships/slide" Target="slides/slide10.xml"/><Relationship Id="rId39" Type="http://schemas.openxmlformats.org/officeDocument/2006/relationships/font" Target="fonts/QuattrocentoSans-italic.fntdata"/><Relationship Id="rId16" Type="http://schemas.openxmlformats.org/officeDocument/2006/relationships/slide" Target="slides/slide9.xml"/><Relationship Id="rId38" Type="http://schemas.openxmlformats.org/officeDocument/2006/relationships/font" Target="fonts/Quattrocento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58e9316c1d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58e9316c1d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591398cbba_0_6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t/>
            </a:r>
            <a:endParaRPr sz="1000">
              <a:solidFill>
                <a:schemeClr val="dk1"/>
              </a:solidFill>
            </a:endParaRPr>
          </a:p>
          <a:p>
            <a:pPr indent="0" lvl="0" marL="0" rtl="0" algn="l">
              <a:lnSpc>
                <a:spcPct val="100000"/>
              </a:lnSpc>
              <a:spcBef>
                <a:spcPts val="1000"/>
              </a:spcBef>
              <a:spcAft>
                <a:spcPts val="0"/>
              </a:spcAft>
              <a:buSzPts val="1400"/>
              <a:buNone/>
            </a:pPr>
            <a:r>
              <a:t/>
            </a:r>
            <a:endParaRPr/>
          </a:p>
        </p:txBody>
      </p:sp>
      <p:sp>
        <p:nvSpPr>
          <p:cNvPr id="767" name="Google Shape;767;g591398cbba_0_6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512cca6cd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512cca6cd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591398cbba_0_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591398cbb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Google Shape;841;g58d09d9213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58d09d9213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Google Shape;851;g513af292a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513af292a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g557c013b5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557c013b5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557c013b5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557c013b5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13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9" name="Shape 919"/>
        <p:cNvGrpSpPr/>
        <p:nvPr/>
      </p:nvGrpSpPr>
      <p:grpSpPr>
        <a:xfrm>
          <a:off x="0" y="0"/>
          <a:ext cx="0" cy="0"/>
          <a:chOff x="0" y="0"/>
          <a:chExt cx="0" cy="0"/>
        </a:xfrm>
      </p:grpSpPr>
      <p:sp>
        <p:nvSpPr>
          <p:cNvPr id="920" name="Google Shape;920;g557c013b5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557c013b5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557c013b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557c013b5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58b96c89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58b96c89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3" name="Shape 963"/>
        <p:cNvGrpSpPr/>
        <p:nvPr/>
      </p:nvGrpSpPr>
      <p:grpSpPr>
        <a:xfrm>
          <a:off x="0" y="0"/>
          <a:ext cx="0" cy="0"/>
          <a:chOff x="0" y="0"/>
          <a:chExt cx="0" cy="0"/>
        </a:xfrm>
      </p:grpSpPr>
      <p:sp>
        <p:nvSpPr>
          <p:cNvPr id="964" name="Google Shape;964;g513af292a9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513af292a9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5" name="Shape 985"/>
        <p:cNvGrpSpPr/>
        <p:nvPr/>
      </p:nvGrpSpPr>
      <p:grpSpPr>
        <a:xfrm>
          <a:off x="0" y="0"/>
          <a:ext cx="0" cy="0"/>
          <a:chOff x="0" y="0"/>
          <a:chExt cx="0" cy="0"/>
        </a:xfrm>
      </p:grpSpPr>
      <p:sp>
        <p:nvSpPr>
          <p:cNvPr id="986" name="Google Shape;986;g591e0c1d75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591e0c1d75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5" name="Shape 995"/>
        <p:cNvGrpSpPr/>
        <p:nvPr/>
      </p:nvGrpSpPr>
      <p:grpSpPr>
        <a:xfrm>
          <a:off x="0" y="0"/>
          <a:ext cx="0" cy="0"/>
          <a:chOff x="0" y="0"/>
          <a:chExt cx="0" cy="0"/>
        </a:xfrm>
      </p:grpSpPr>
      <p:sp>
        <p:nvSpPr>
          <p:cNvPr id="996" name="Google Shape;996;g591b72683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591b72683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Google Shape;1006;g591398cbba_0_16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07" name="Google Shape;1007;g591398cbba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1" name="Shape 1051"/>
        <p:cNvGrpSpPr/>
        <p:nvPr/>
      </p:nvGrpSpPr>
      <p:grpSpPr>
        <a:xfrm>
          <a:off x="0" y="0"/>
          <a:ext cx="0" cy="0"/>
          <a:chOff x="0" y="0"/>
          <a:chExt cx="0" cy="0"/>
        </a:xfrm>
      </p:grpSpPr>
      <p:sp>
        <p:nvSpPr>
          <p:cNvPr id="1052" name="Google Shape;1052;g5725caca8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5725caca8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1" name="Shape 1071"/>
        <p:cNvGrpSpPr/>
        <p:nvPr/>
      </p:nvGrpSpPr>
      <p:grpSpPr>
        <a:xfrm>
          <a:off x="0" y="0"/>
          <a:ext cx="0" cy="0"/>
          <a:chOff x="0" y="0"/>
          <a:chExt cx="0" cy="0"/>
        </a:xfrm>
      </p:grpSpPr>
      <p:sp>
        <p:nvSpPr>
          <p:cNvPr id="1072" name="Google Shape;1072;g591b7268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591b7268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54759c8c6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54759c8c6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549960dd0b_2_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latin typeface="Times New Roman"/>
              <a:ea typeface="Times New Roman"/>
              <a:cs typeface="Times New Roman"/>
              <a:sym typeface="Times New Roman"/>
            </a:endParaRPr>
          </a:p>
          <a:p>
            <a:pPr indent="0" lvl="0" marL="0" rtl="0" algn="l">
              <a:lnSpc>
                <a:spcPct val="115000"/>
              </a:lnSpc>
              <a:spcBef>
                <a:spcPts val="3000"/>
              </a:spcBef>
              <a:spcAft>
                <a:spcPts val="3000"/>
              </a:spcAft>
              <a:buNone/>
            </a:pPr>
            <a:r>
              <a:t/>
            </a:r>
            <a:endParaRPr/>
          </a:p>
        </p:txBody>
      </p:sp>
      <p:sp>
        <p:nvSpPr>
          <p:cNvPr id="608" name="Google Shape;608;g549960dd0b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6" name="Shape 656"/>
        <p:cNvGrpSpPr/>
        <p:nvPr/>
      </p:nvGrpSpPr>
      <p:grpSpPr>
        <a:xfrm>
          <a:off x="0" y="0"/>
          <a:ext cx="0" cy="0"/>
          <a:chOff x="0" y="0"/>
          <a:chExt cx="0" cy="0"/>
        </a:xfrm>
      </p:grpSpPr>
      <p:sp>
        <p:nvSpPr>
          <p:cNvPr id="657" name="Google Shape;657;g591398cbb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591398cbb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50cc23812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50cc23812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g58e9316c1d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58e9316c1d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g54759c8c6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54759c8c6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5807ceb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5807ceb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algn="ctr">
              <a:lnSpc>
                <a:spcPct val="90000"/>
              </a:lnSpc>
              <a:spcBef>
                <a:spcPts val="0"/>
              </a:spcBef>
              <a:spcAft>
                <a:spcPts val="0"/>
              </a:spcAft>
              <a:buClr>
                <a:schemeClr val="dk1"/>
              </a:buClr>
              <a:buSzPts val="4500"/>
              <a:buFont typeface="Century Gothic"/>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 name="Google Shape;68;p1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lstStyle>
            <a:lvl1pPr lvl="0" algn="l">
              <a:lnSpc>
                <a:spcPct val="90000"/>
              </a:lnSpc>
              <a:spcBef>
                <a:spcPts val="0"/>
              </a:spcBef>
              <a:spcAft>
                <a:spcPts val="0"/>
              </a:spcAft>
              <a:buClr>
                <a:schemeClr val="dk1"/>
              </a:buClr>
              <a:buSzPts val="4500"/>
              <a:buFont typeface="Century Gothic"/>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9pPr>
          </a:lstStyle>
          <a:p/>
        </p:txBody>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5" name="Shape 135"/>
        <p:cNvGrpSpPr/>
        <p:nvPr/>
      </p:nvGrpSpPr>
      <p:grpSpPr>
        <a:xfrm>
          <a:off x="0" y="0"/>
          <a:ext cx="0" cy="0"/>
          <a:chOff x="0" y="0"/>
          <a:chExt cx="0" cy="0"/>
        </a:xfrm>
      </p:grpSpPr>
      <p:sp>
        <p:nvSpPr>
          <p:cNvPr id="136" name="Google Shape;136;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1" name="Shape 141"/>
        <p:cNvGrpSpPr/>
        <p:nvPr/>
      </p:nvGrpSpPr>
      <p:grpSpPr>
        <a:xfrm>
          <a:off x="0" y="0"/>
          <a:ext cx="0" cy="0"/>
          <a:chOff x="0" y="0"/>
          <a:chExt cx="0" cy="0"/>
        </a:xfrm>
      </p:grpSpPr>
      <p:sp>
        <p:nvSpPr>
          <p:cNvPr id="142" name="Google Shape;142;p2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dk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3" name="Google Shape;143;p2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4" name="Google Shape;144;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7" name="Shape 147"/>
        <p:cNvGrpSpPr/>
        <p:nvPr/>
      </p:nvGrpSpPr>
      <p:grpSpPr>
        <a:xfrm>
          <a:off x="0" y="0"/>
          <a:ext cx="0" cy="0"/>
          <a:chOff x="0" y="0"/>
          <a:chExt cx="0" cy="0"/>
        </a:xfrm>
      </p:grpSpPr>
      <p:sp>
        <p:nvSpPr>
          <p:cNvPr id="148" name="Google Shape;148;p2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50" name="Google Shape;150;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3" name="Shape 153"/>
        <p:cNvGrpSpPr/>
        <p:nvPr/>
      </p:nvGrpSpPr>
      <p:grpSpPr>
        <a:xfrm>
          <a:off x="0" y="0"/>
          <a:ext cx="0" cy="0"/>
          <a:chOff x="0" y="0"/>
          <a:chExt cx="0" cy="0"/>
        </a:xfrm>
      </p:grpSpPr>
      <p:sp>
        <p:nvSpPr>
          <p:cNvPr id="154" name="Google Shape;154;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5" name="Google Shape;155;p3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6" name="Google Shape;156;p3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60" name="Shape 160"/>
        <p:cNvGrpSpPr/>
        <p:nvPr/>
      </p:nvGrpSpPr>
      <p:grpSpPr>
        <a:xfrm>
          <a:off x="0" y="0"/>
          <a:ext cx="0" cy="0"/>
          <a:chOff x="0" y="0"/>
          <a:chExt cx="0" cy="0"/>
        </a:xfrm>
      </p:grpSpPr>
      <p:sp>
        <p:nvSpPr>
          <p:cNvPr id="161" name="Google Shape;161;p3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3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3" name="Google Shape;163;p3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 name="Google Shape;164;p3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5" name="Google Shape;165;p3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9" name="Shape 169"/>
        <p:cNvGrpSpPr/>
        <p:nvPr/>
      </p:nvGrpSpPr>
      <p:grpSpPr>
        <a:xfrm>
          <a:off x="0" y="0"/>
          <a:ext cx="0" cy="0"/>
          <a:chOff x="0" y="0"/>
          <a:chExt cx="0" cy="0"/>
        </a:xfrm>
      </p:grpSpPr>
      <p:sp>
        <p:nvSpPr>
          <p:cNvPr id="170" name="Google Shape;170;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entury Gothic"/>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3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77" name="Google Shape;177;p3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entury Gothic"/>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Quattrocento Sans"/>
                <a:ea typeface="Quattrocento Sans"/>
                <a:cs typeface="Quattrocento Sans"/>
                <a:sym typeface="Quattrocento Sans"/>
              </a:defRPr>
            </a:lvl9pPr>
          </a:lstStyle>
          <a:p/>
        </p:txBody>
      </p:sp>
      <p:sp>
        <p:nvSpPr>
          <p:cNvPr id="184" name="Google Shape;184;p3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7" name="Google Shape;197;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9" name="Google Shape;199;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6" name="Shape 206"/>
        <p:cNvGrpSpPr/>
        <p:nvPr/>
      </p:nvGrpSpPr>
      <p:grpSpPr>
        <a:xfrm>
          <a:off x="0" y="0"/>
          <a:ext cx="0" cy="0"/>
          <a:chOff x="0" y="0"/>
          <a:chExt cx="0" cy="0"/>
        </a:xfrm>
      </p:grpSpPr>
      <p:sp>
        <p:nvSpPr>
          <p:cNvPr id="207" name="Google Shape;207;p38"/>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08" name="Google Shape;208;p3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9" name="Google Shape;209;p3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0" name="Google Shape;210;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1" name="Shape 211"/>
        <p:cNvGrpSpPr/>
        <p:nvPr/>
      </p:nvGrpSpPr>
      <p:grpSpPr>
        <a:xfrm>
          <a:off x="0" y="0"/>
          <a:ext cx="0" cy="0"/>
          <a:chOff x="0" y="0"/>
          <a:chExt cx="0" cy="0"/>
        </a:xfrm>
      </p:grpSpPr>
      <p:sp>
        <p:nvSpPr>
          <p:cNvPr id="212" name="Google Shape;212;p3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3" name="Google Shape;213;p3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4" name="Google Shape;214;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5" name="Shape 215"/>
        <p:cNvGrpSpPr/>
        <p:nvPr/>
      </p:nvGrpSpPr>
      <p:grpSpPr>
        <a:xfrm>
          <a:off x="0" y="0"/>
          <a:ext cx="0" cy="0"/>
          <a:chOff x="0" y="0"/>
          <a:chExt cx="0" cy="0"/>
        </a:xfrm>
      </p:grpSpPr>
      <p:sp>
        <p:nvSpPr>
          <p:cNvPr id="216" name="Google Shape;216;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2 Image">
  <p:cSld name="Comparison 2 Image">
    <p:spTree>
      <p:nvGrpSpPr>
        <p:cNvPr id="217" name="Shape 217"/>
        <p:cNvGrpSpPr/>
        <p:nvPr/>
      </p:nvGrpSpPr>
      <p:grpSpPr>
        <a:xfrm>
          <a:off x="0" y="0"/>
          <a:ext cx="0" cy="0"/>
          <a:chOff x="0" y="0"/>
          <a:chExt cx="0" cy="0"/>
        </a:xfrm>
      </p:grpSpPr>
      <p:sp>
        <p:nvSpPr>
          <p:cNvPr id="218" name="Google Shape;218;p41"/>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19" name="Google Shape;219;p4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0" name="Google Shape;220;p4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1" name="Google Shape;221;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22" name="Google Shape;222;p41"/>
          <p:cNvSpPr/>
          <p:nvPr>
            <p:ph idx="2" type="pic"/>
          </p:nvPr>
        </p:nvSpPr>
        <p:spPr>
          <a:xfrm>
            <a:off x="5486736" y="1058745"/>
            <a:ext cx="2135700" cy="1633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3" name="Google Shape;223;p41"/>
          <p:cNvSpPr/>
          <p:nvPr>
            <p:ph idx="3" type="pic"/>
          </p:nvPr>
        </p:nvSpPr>
        <p:spPr>
          <a:xfrm>
            <a:off x="1479337" y="1049652"/>
            <a:ext cx="2082900" cy="1633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3 Image">
  <p:cSld name="Comparison 3 Image">
    <p:spTree>
      <p:nvGrpSpPr>
        <p:cNvPr id="224" name="Shape 224"/>
        <p:cNvGrpSpPr/>
        <p:nvPr/>
      </p:nvGrpSpPr>
      <p:grpSpPr>
        <a:xfrm>
          <a:off x="0" y="0"/>
          <a:ext cx="0" cy="0"/>
          <a:chOff x="0" y="0"/>
          <a:chExt cx="0" cy="0"/>
        </a:xfrm>
      </p:grpSpPr>
      <p:sp>
        <p:nvSpPr>
          <p:cNvPr id="225" name="Google Shape;225;p42"/>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26" name="Google Shape;226;p4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7" name="Google Shape;227;p4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8" name="Google Shape;228;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29" name="Google Shape;229;p42"/>
          <p:cNvSpPr/>
          <p:nvPr>
            <p:ph idx="2" type="pic"/>
          </p:nvPr>
        </p:nvSpPr>
        <p:spPr>
          <a:xfrm>
            <a:off x="802144" y="1552575"/>
            <a:ext cx="1686000" cy="1686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0" name="Google Shape;230;p42"/>
          <p:cNvSpPr/>
          <p:nvPr>
            <p:ph idx="3" type="pic"/>
          </p:nvPr>
        </p:nvSpPr>
        <p:spPr>
          <a:xfrm>
            <a:off x="3729038" y="1552575"/>
            <a:ext cx="1686000" cy="1686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1" name="Google Shape;231;p42"/>
          <p:cNvSpPr/>
          <p:nvPr>
            <p:ph idx="4" type="pic"/>
          </p:nvPr>
        </p:nvSpPr>
        <p:spPr>
          <a:xfrm>
            <a:off x="6666819" y="1552575"/>
            <a:ext cx="1686000" cy="1686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ockup">
  <p:cSld name="Mockup">
    <p:spTree>
      <p:nvGrpSpPr>
        <p:cNvPr id="232" name="Shape 232"/>
        <p:cNvGrpSpPr/>
        <p:nvPr/>
      </p:nvGrpSpPr>
      <p:grpSpPr>
        <a:xfrm>
          <a:off x="0" y="0"/>
          <a:ext cx="0" cy="0"/>
          <a:chOff x="0" y="0"/>
          <a:chExt cx="0" cy="0"/>
        </a:xfrm>
      </p:grpSpPr>
      <p:sp>
        <p:nvSpPr>
          <p:cNvPr id="233" name="Google Shape;233;p43"/>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34" name="Google Shape;234;p4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5" name="Google Shape;235;p4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6" name="Google Shape;236;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43"/>
          <p:cNvSpPr/>
          <p:nvPr>
            <p:ph idx="2" type="pic"/>
          </p:nvPr>
        </p:nvSpPr>
        <p:spPr>
          <a:xfrm>
            <a:off x="3521869" y="1607344"/>
            <a:ext cx="2057400" cy="2707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Mockup">
  <p:cSld name="1_Mockup">
    <p:spTree>
      <p:nvGrpSpPr>
        <p:cNvPr id="238" name="Shape 238"/>
        <p:cNvGrpSpPr/>
        <p:nvPr/>
      </p:nvGrpSpPr>
      <p:grpSpPr>
        <a:xfrm>
          <a:off x="0" y="0"/>
          <a:ext cx="0" cy="0"/>
          <a:chOff x="0" y="0"/>
          <a:chExt cx="0" cy="0"/>
        </a:xfrm>
      </p:grpSpPr>
      <p:sp>
        <p:nvSpPr>
          <p:cNvPr id="239" name="Google Shape;239;p44"/>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40" name="Google Shape;240;p4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1" name="Google Shape;241;p4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2" name="Google Shape;242;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44"/>
          <p:cNvSpPr/>
          <p:nvPr>
            <p:ph idx="2" type="pic"/>
          </p:nvPr>
        </p:nvSpPr>
        <p:spPr>
          <a:xfrm>
            <a:off x="5759749" y="1449777"/>
            <a:ext cx="1966500" cy="20607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Mockup">
  <p:cSld name="2_Mockup">
    <p:spTree>
      <p:nvGrpSpPr>
        <p:cNvPr id="244" name="Shape 244"/>
        <p:cNvGrpSpPr/>
        <p:nvPr/>
      </p:nvGrpSpPr>
      <p:grpSpPr>
        <a:xfrm>
          <a:off x="0" y="0"/>
          <a:ext cx="0" cy="0"/>
          <a:chOff x="0" y="0"/>
          <a:chExt cx="0" cy="0"/>
        </a:xfrm>
      </p:grpSpPr>
      <p:sp>
        <p:nvSpPr>
          <p:cNvPr id="245" name="Google Shape;245;p45"/>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46" name="Google Shape;246;p4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7" name="Google Shape;247;p4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8" name="Google Shape;248;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9" name="Google Shape;249;p45"/>
          <p:cNvSpPr/>
          <p:nvPr>
            <p:ph idx="2" type="pic"/>
          </p:nvPr>
        </p:nvSpPr>
        <p:spPr>
          <a:xfrm>
            <a:off x="400050" y="1352555"/>
            <a:ext cx="1276500" cy="18918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0" name="Google Shape;250;p45"/>
          <p:cNvSpPr/>
          <p:nvPr>
            <p:ph idx="3" type="pic"/>
          </p:nvPr>
        </p:nvSpPr>
        <p:spPr>
          <a:xfrm>
            <a:off x="1651000" y="1447805"/>
            <a:ext cx="1244700" cy="2241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Mockup">
  <p:cSld name="3_Mockup">
    <p:spTree>
      <p:nvGrpSpPr>
        <p:cNvPr id="251" name="Shape 251"/>
        <p:cNvGrpSpPr/>
        <p:nvPr/>
      </p:nvGrpSpPr>
      <p:grpSpPr>
        <a:xfrm>
          <a:off x="0" y="0"/>
          <a:ext cx="0" cy="0"/>
          <a:chOff x="0" y="0"/>
          <a:chExt cx="0" cy="0"/>
        </a:xfrm>
      </p:grpSpPr>
      <p:sp>
        <p:nvSpPr>
          <p:cNvPr id="252" name="Google Shape;252;p46"/>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53" name="Google Shape;253;p4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4" name="Google Shape;254;p4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55" name="Google Shape;25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6" name="Google Shape;256;p46"/>
          <p:cNvSpPr/>
          <p:nvPr>
            <p:ph idx="2" type="pic"/>
          </p:nvPr>
        </p:nvSpPr>
        <p:spPr>
          <a:xfrm>
            <a:off x="5599652" y="2314891"/>
            <a:ext cx="3172800" cy="24087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7" name="Google Shape;257;p46"/>
          <p:cNvSpPr/>
          <p:nvPr>
            <p:ph idx="3" type="pic"/>
          </p:nvPr>
        </p:nvSpPr>
        <p:spPr>
          <a:xfrm>
            <a:off x="4118885" y="1268016"/>
            <a:ext cx="3343200" cy="252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Mockup">
  <p:cSld name="4_Mockup">
    <p:spTree>
      <p:nvGrpSpPr>
        <p:cNvPr id="258" name="Shape 258"/>
        <p:cNvGrpSpPr/>
        <p:nvPr/>
      </p:nvGrpSpPr>
      <p:grpSpPr>
        <a:xfrm>
          <a:off x="0" y="0"/>
          <a:ext cx="0" cy="0"/>
          <a:chOff x="0" y="0"/>
          <a:chExt cx="0" cy="0"/>
        </a:xfrm>
      </p:grpSpPr>
      <p:sp>
        <p:nvSpPr>
          <p:cNvPr id="259" name="Google Shape;259;p47"/>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60" name="Google Shape;260;p4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1" name="Google Shape;261;p4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2" name="Google Shape;262;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63" name="Google Shape;263;p47"/>
          <p:cNvSpPr/>
          <p:nvPr>
            <p:ph idx="2" type="pic"/>
          </p:nvPr>
        </p:nvSpPr>
        <p:spPr>
          <a:xfrm>
            <a:off x="5916565" y="1309590"/>
            <a:ext cx="1444800" cy="21549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Mockup">
  <p:cSld name="5_Mockup">
    <p:spTree>
      <p:nvGrpSpPr>
        <p:cNvPr id="264" name="Shape 264"/>
        <p:cNvGrpSpPr/>
        <p:nvPr/>
      </p:nvGrpSpPr>
      <p:grpSpPr>
        <a:xfrm>
          <a:off x="0" y="0"/>
          <a:ext cx="0" cy="0"/>
          <a:chOff x="0" y="0"/>
          <a:chExt cx="0" cy="0"/>
        </a:xfrm>
      </p:grpSpPr>
      <p:sp>
        <p:nvSpPr>
          <p:cNvPr id="265" name="Google Shape;265;p48"/>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66" name="Google Shape;266;p4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7" name="Google Shape;267;p4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68" name="Google Shape;268;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69" name="Google Shape;269;p48"/>
          <p:cNvSpPr/>
          <p:nvPr>
            <p:ph idx="2" type="pic"/>
          </p:nvPr>
        </p:nvSpPr>
        <p:spPr>
          <a:xfrm>
            <a:off x="981076" y="1490107"/>
            <a:ext cx="2181000" cy="2946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 Picture Placeholder">
  <p:cSld name="6 Picture Placeholder">
    <p:spTree>
      <p:nvGrpSpPr>
        <p:cNvPr id="270" name="Shape 270"/>
        <p:cNvGrpSpPr/>
        <p:nvPr/>
      </p:nvGrpSpPr>
      <p:grpSpPr>
        <a:xfrm>
          <a:off x="0" y="0"/>
          <a:ext cx="0" cy="0"/>
          <a:chOff x="0" y="0"/>
          <a:chExt cx="0" cy="0"/>
        </a:xfrm>
      </p:grpSpPr>
      <p:sp>
        <p:nvSpPr>
          <p:cNvPr id="271" name="Google Shape;271;p49"/>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72" name="Google Shape;272;p4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73" name="Google Shape;273;p4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74" name="Google Shape;27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75" name="Google Shape;275;p49"/>
          <p:cNvSpPr/>
          <p:nvPr>
            <p:ph idx="2" type="pic"/>
          </p:nvPr>
        </p:nvSpPr>
        <p:spPr>
          <a:xfrm>
            <a:off x="916781" y="1217771"/>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6" name="Google Shape;276;p49"/>
          <p:cNvSpPr/>
          <p:nvPr>
            <p:ph idx="3" type="pic"/>
          </p:nvPr>
        </p:nvSpPr>
        <p:spPr>
          <a:xfrm>
            <a:off x="3400339" y="1217771"/>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7" name="Google Shape;277;p49"/>
          <p:cNvSpPr/>
          <p:nvPr>
            <p:ph idx="4" type="pic"/>
          </p:nvPr>
        </p:nvSpPr>
        <p:spPr>
          <a:xfrm>
            <a:off x="5893536" y="1217771"/>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8" name="Google Shape;278;p49"/>
          <p:cNvSpPr/>
          <p:nvPr>
            <p:ph idx="5" type="pic"/>
          </p:nvPr>
        </p:nvSpPr>
        <p:spPr>
          <a:xfrm>
            <a:off x="916781" y="2891707"/>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9" name="Google Shape;279;p49"/>
          <p:cNvSpPr/>
          <p:nvPr>
            <p:ph idx="6" type="pic"/>
          </p:nvPr>
        </p:nvSpPr>
        <p:spPr>
          <a:xfrm>
            <a:off x="3400339" y="2891707"/>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0" name="Google Shape;280;p49"/>
          <p:cNvSpPr/>
          <p:nvPr>
            <p:ph idx="7" type="pic"/>
          </p:nvPr>
        </p:nvSpPr>
        <p:spPr>
          <a:xfrm>
            <a:off x="5893536" y="2891707"/>
            <a:ext cx="2330100" cy="1512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icture Placeholder">
  <p:cSld name="4 Picture Placeholder">
    <p:spTree>
      <p:nvGrpSpPr>
        <p:cNvPr id="281" name="Shape 281"/>
        <p:cNvGrpSpPr/>
        <p:nvPr/>
      </p:nvGrpSpPr>
      <p:grpSpPr>
        <a:xfrm>
          <a:off x="0" y="0"/>
          <a:ext cx="0" cy="0"/>
          <a:chOff x="0" y="0"/>
          <a:chExt cx="0" cy="0"/>
        </a:xfrm>
      </p:grpSpPr>
      <p:sp>
        <p:nvSpPr>
          <p:cNvPr id="282" name="Google Shape;282;p50"/>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83" name="Google Shape;283;p5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84" name="Google Shape;284;p5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85" name="Google Shape;285;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50"/>
          <p:cNvSpPr/>
          <p:nvPr>
            <p:ph idx="2" type="pic"/>
          </p:nvPr>
        </p:nvSpPr>
        <p:spPr>
          <a:xfrm>
            <a:off x="687079" y="1243186"/>
            <a:ext cx="1674000" cy="270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7" name="Google Shape;287;p50"/>
          <p:cNvSpPr/>
          <p:nvPr>
            <p:ph idx="3" type="pic"/>
          </p:nvPr>
        </p:nvSpPr>
        <p:spPr>
          <a:xfrm>
            <a:off x="2714897" y="1243186"/>
            <a:ext cx="1674000" cy="270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8" name="Google Shape;288;p50"/>
          <p:cNvSpPr/>
          <p:nvPr>
            <p:ph idx="4" type="pic"/>
          </p:nvPr>
        </p:nvSpPr>
        <p:spPr>
          <a:xfrm>
            <a:off x="4735204" y="1243186"/>
            <a:ext cx="1674000" cy="270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9" name="Google Shape;289;p50"/>
          <p:cNvSpPr/>
          <p:nvPr>
            <p:ph idx="5" type="pic"/>
          </p:nvPr>
        </p:nvSpPr>
        <p:spPr>
          <a:xfrm>
            <a:off x="6764422" y="1243186"/>
            <a:ext cx="1674000" cy="270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 Placeholder">
  <p:cSld name="2 Picture Placeholder">
    <p:spTree>
      <p:nvGrpSpPr>
        <p:cNvPr id="290" name="Shape 290"/>
        <p:cNvGrpSpPr/>
        <p:nvPr/>
      </p:nvGrpSpPr>
      <p:grpSpPr>
        <a:xfrm>
          <a:off x="0" y="0"/>
          <a:ext cx="0" cy="0"/>
          <a:chOff x="0" y="0"/>
          <a:chExt cx="0" cy="0"/>
        </a:xfrm>
      </p:grpSpPr>
      <p:sp>
        <p:nvSpPr>
          <p:cNvPr id="291" name="Google Shape;291;p51"/>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92" name="Google Shape;292;p5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93" name="Google Shape;293;p5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94" name="Google Shape;294;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95" name="Google Shape;295;p51"/>
          <p:cNvSpPr/>
          <p:nvPr>
            <p:ph idx="2" type="pic"/>
          </p:nvPr>
        </p:nvSpPr>
        <p:spPr>
          <a:xfrm>
            <a:off x="4728821" y="1375703"/>
            <a:ext cx="3699000" cy="27000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6" name="Google Shape;296;p51"/>
          <p:cNvSpPr/>
          <p:nvPr>
            <p:ph idx="3" type="pic"/>
          </p:nvPr>
        </p:nvSpPr>
        <p:spPr>
          <a:xfrm>
            <a:off x="676148" y="1375703"/>
            <a:ext cx="3699000" cy="27000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Picture Placeholder">
  <p:cSld name="Full Picture Placeholder">
    <p:spTree>
      <p:nvGrpSpPr>
        <p:cNvPr id="297" name="Shape 297"/>
        <p:cNvGrpSpPr/>
        <p:nvPr/>
      </p:nvGrpSpPr>
      <p:grpSpPr>
        <a:xfrm>
          <a:off x="0" y="0"/>
          <a:ext cx="0" cy="0"/>
          <a:chOff x="0" y="0"/>
          <a:chExt cx="0" cy="0"/>
        </a:xfrm>
      </p:grpSpPr>
      <p:sp>
        <p:nvSpPr>
          <p:cNvPr id="298" name="Google Shape;298;p52"/>
          <p:cNvSpPr/>
          <p:nvPr>
            <p:ph idx="2" type="pic"/>
          </p:nvPr>
        </p:nvSpPr>
        <p:spPr>
          <a:xfrm>
            <a:off x="0"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9" name="Google Shape;299;p52"/>
          <p:cNvSpPr/>
          <p:nvPr>
            <p:ph idx="3" type="pic"/>
          </p:nvPr>
        </p:nvSpPr>
        <p:spPr>
          <a:xfrm>
            <a:off x="0"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0" name="Google Shape;300;p52"/>
          <p:cNvSpPr/>
          <p:nvPr>
            <p:ph idx="4" type="pic"/>
          </p:nvPr>
        </p:nvSpPr>
        <p:spPr>
          <a:xfrm>
            <a:off x="0"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1" name="Google Shape;301;p52"/>
          <p:cNvSpPr/>
          <p:nvPr>
            <p:ph idx="5" type="pic"/>
          </p:nvPr>
        </p:nvSpPr>
        <p:spPr>
          <a:xfrm>
            <a:off x="152798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2" name="Google Shape;302;p52"/>
          <p:cNvSpPr/>
          <p:nvPr>
            <p:ph idx="6" type="pic"/>
          </p:nvPr>
        </p:nvSpPr>
        <p:spPr>
          <a:xfrm>
            <a:off x="15279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3" name="Google Shape;303;p52"/>
          <p:cNvSpPr/>
          <p:nvPr>
            <p:ph idx="7" type="pic"/>
          </p:nvPr>
        </p:nvSpPr>
        <p:spPr>
          <a:xfrm>
            <a:off x="152798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4" name="Google Shape;304;p52"/>
          <p:cNvSpPr/>
          <p:nvPr>
            <p:ph idx="8" type="pic"/>
          </p:nvPr>
        </p:nvSpPr>
        <p:spPr>
          <a:xfrm>
            <a:off x="305348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5" name="Google Shape;305;p52"/>
          <p:cNvSpPr/>
          <p:nvPr>
            <p:ph idx="9" type="pic"/>
          </p:nvPr>
        </p:nvSpPr>
        <p:spPr>
          <a:xfrm>
            <a:off x="30534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6" name="Google Shape;306;p52"/>
          <p:cNvSpPr/>
          <p:nvPr>
            <p:ph idx="13" type="pic"/>
          </p:nvPr>
        </p:nvSpPr>
        <p:spPr>
          <a:xfrm>
            <a:off x="305348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7" name="Google Shape;307;p52"/>
          <p:cNvSpPr/>
          <p:nvPr>
            <p:ph idx="14" type="pic"/>
          </p:nvPr>
        </p:nvSpPr>
        <p:spPr>
          <a:xfrm>
            <a:off x="4581478"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8" name="Google Shape;308;p52"/>
          <p:cNvSpPr/>
          <p:nvPr>
            <p:ph idx="15" type="pic"/>
          </p:nvPr>
        </p:nvSpPr>
        <p:spPr>
          <a:xfrm>
            <a:off x="4581478"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9" name="Google Shape;309;p52"/>
          <p:cNvSpPr/>
          <p:nvPr>
            <p:ph idx="16" type="pic"/>
          </p:nvPr>
        </p:nvSpPr>
        <p:spPr>
          <a:xfrm>
            <a:off x="4581478"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0" name="Google Shape;310;p52"/>
          <p:cNvSpPr/>
          <p:nvPr>
            <p:ph idx="17" type="pic"/>
          </p:nvPr>
        </p:nvSpPr>
        <p:spPr>
          <a:xfrm>
            <a:off x="610448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1" name="Google Shape;311;p52"/>
          <p:cNvSpPr/>
          <p:nvPr>
            <p:ph idx="18" type="pic"/>
          </p:nvPr>
        </p:nvSpPr>
        <p:spPr>
          <a:xfrm>
            <a:off x="61044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2" name="Google Shape;312;p52"/>
          <p:cNvSpPr/>
          <p:nvPr>
            <p:ph idx="19" type="pic"/>
          </p:nvPr>
        </p:nvSpPr>
        <p:spPr>
          <a:xfrm>
            <a:off x="610448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3" name="Google Shape;313;p52"/>
          <p:cNvSpPr/>
          <p:nvPr>
            <p:ph idx="20" type="pic"/>
          </p:nvPr>
        </p:nvSpPr>
        <p:spPr>
          <a:xfrm>
            <a:off x="763247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4" name="Google Shape;314;p52"/>
          <p:cNvSpPr/>
          <p:nvPr>
            <p:ph idx="21" type="pic"/>
          </p:nvPr>
        </p:nvSpPr>
        <p:spPr>
          <a:xfrm>
            <a:off x="763247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5" name="Google Shape;315;p52"/>
          <p:cNvSpPr/>
          <p:nvPr>
            <p:ph idx="22" type="pic"/>
          </p:nvPr>
        </p:nvSpPr>
        <p:spPr>
          <a:xfrm>
            <a:off x="763247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p:cSld name="Portfolio">
    <p:spTree>
      <p:nvGrpSpPr>
        <p:cNvPr id="316" name="Shape 316"/>
        <p:cNvGrpSpPr/>
        <p:nvPr/>
      </p:nvGrpSpPr>
      <p:grpSpPr>
        <a:xfrm>
          <a:off x="0" y="0"/>
          <a:ext cx="0" cy="0"/>
          <a:chOff x="0" y="0"/>
          <a:chExt cx="0" cy="0"/>
        </a:xfrm>
      </p:grpSpPr>
      <p:sp>
        <p:nvSpPr>
          <p:cNvPr id="317" name="Google Shape;317;p53"/>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18" name="Google Shape;318;p5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19" name="Google Shape;319;p5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0" name="Google Shape;320;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53"/>
          <p:cNvSpPr/>
          <p:nvPr>
            <p:ph idx="2" type="pic"/>
          </p:nvPr>
        </p:nvSpPr>
        <p:spPr>
          <a:xfrm>
            <a:off x="548550" y="1209674"/>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2" name="Google Shape;322;p53"/>
          <p:cNvSpPr/>
          <p:nvPr>
            <p:ph idx="3" type="pic"/>
          </p:nvPr>
        </p:nvSpPr>
        <p:spPr>
          <a:xfrm>
            <a:off x="2247696" y="1209675"/>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3" name="Google Shape;323;p53"/>
          <p:cNvSpPr/>
          <p:nvPr>
            <p:ph idx="4" type="pic"/>
          </p:nvPr>
        </p:nvSpPr>
        <p:spPr>
          <a:xfrm>
            <a:off x="3921141" y="1209675"/>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4" name="Google Shape;324;p53"/>
          <p:cNvSpPr/>
          <p:nvPr>
            <p:ph idx="5" type="pic"/>
          </p:nvPr>
        </p:nvSpPr>
        <p:spPr>
          <a:xfrm>
            <a:off x="5561868" y="1209675"/>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5" name="Google Shape;325;p53"/>
          <p:cNvSpPr/>
          <p:nvPr>
            <p:ph idx="6" type="pic"/>
          </p:nvPr>
        </p:nvSpPr>
        <p:spPr>
          <a:xfrm>
            <a:off x="548550" y="2926370"/>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6" name="Google Shape;326;p53"/>
          <p:cNvSpPr/>
          <p:nvPr>
            <p:ph idx="7" type="pic"/>
          </p:nvPr>
        </p:nvSpPr>
        <p:spPr>
          <a:xfrm>
            <a:off x="2247696" y="2926370"/>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7" name="Google Shape;327;p53"/>
          <p:cNvSpPr/>
          <p:nvPr>
            <p:ph idx="8" type="pic"/>
          </p:nvPr>
        </p:nvSpPr>
        <p:spPr>
          <a:xfrm>
            <a:off x="3921141" y="2926370"/>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8" name="Google Shape;328;p53"/>
          <p:cNvSpPr/>
          <p:nvPr>
            <p:ph idx="9" type="pic"/>
          </p:nvPr>
        </p:nvSpPr>
        <p:spPr>
          <a:xfrm>
            <a:off x="5561868" y="2926370"/>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9" name="Google Shape;329;p53"/>
          <p:cNvSpPr/>
          <p:nvPr>
            <p:ph idx="13" type="pic"/>
          </p:nvPr>
        </p:nvSpPr>
        <p:spPr>
          <a:xfrm>
            <a:off x="7204992" y="1209675"/>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0" name="Google Shape;330;p53"/>
          <p:cNvSpPr/>
          <p:nvPr>
            <p:ph idx="14" type="pic"/>
          </p:nvPr>
        </p:nvSpPr>
        <p:spPr>
          <a:xfrm>
            <a:off x="7204992" y="2926370"/>
            <a:ext cx="1233600" cy="1233600"/>
          </a:xfrm>
          <a:prstGeom prst="ellipse">
            <a:avLst/>
          </a:prstGeom>
          <a:noFill/>
          <a:ln cap="flat" cmpd="sng" w="28575">
            <a:solidFill>
              <a:schemeClr val="dk2"/>
            </a:solidFill>
            <a:prstDash val="solid"/>
            <a:round/>
            <a:headEnd len="sm" w="sm" type="none"/>
            <a:tailEnd len="sm" w="sm" type="none"/>
          </a:ln>
        </p:spPr>
        <p:txBody>
          <a:bodyPr anchorCtr="0" anchor="ctr" bIns="68575" lIns="68575" spcFirstLastPara="1" rIns="68575" wrap="square" tIns="68575"/>
          <a:lstStyle>
            <a:lvl1pPr lvl="0" marR="0" rtl="0" algn="ctr">
              <a:lnSpc>
                <a:spcPct val="90000"/>
              </a:lnSpc>
              <a:spcBef>
                <a:spcPts val="800"/>
              </a:spcBef>
              <a:spcAft>
                <a:spcPts val="0"/>
              </a:spcAft>
              <a:buClr>
                <a:schemeClr val="dk2"/>
              </a:buClr>
              <a:buSzPts val="1100"/>
              <a:buFont typeface="Arial"/>
              <a:buNone/>
              <a:defRPr b="0" i="0" sz="9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331" name="Shape 331"/>
        <p:cNvGrpSpPr/>
        <p:nvPr/>
      </p:nvGrpSpPr>
      <p:grpSpPr>
        <a:xfrm>
          <a:off x="0" y="0"/>
          <a:ext cx="0" cy="0"/>
          <a:chOff x="0" y="0"/>
          <a:chExt cx="0" cy="0"/>
        </a:xfrm>
      </p:grpSpPr>
      <p:sp>
        <p:nvSpPr>
          <p:cNvPr id="332" name="Google Shape;332;p54"/>
          <p:cNvSpPr/>
          <p:nvPr>
            <p:ph idx="2" type="pic"/>
          </p:nvPr>
        </p:nvSpPr>
        <p:spPr>
          <a:xfrm>
            <a:off x="0"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3" name="Google Shape;333;p54"/>
          <p:cNvSpPr/>
          <p:nvPr>
            <p:ph idx="3" type="pic"/>
          </p:nvPr>
        </p:nvSpPr>
        <p:spPr>
          <a:xfrm>
            <a:off x="152798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4" name="Google Shape;334;p54"/>
          <p:cNvSpPr/>
          <p:nvPr>
            <p:ph idx="4" type="pic"/>
          </p:nvPr>
        </p:nvSpPr>
        <p:spPr>
          <a:xfrm>
            <a:off x="152798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5" name="Google Shape;335;p54"/>
          <p:cNvSpPr/>
          <p:nvPr>
            <p:ph idx="5" type="pic"/>
          </p:nvPr>
        </p:nvSpPr>
        <p:spPr>
          <a:xfrm>
            <a:off x="30534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6" name="Google Shape;336;p54"/>
          <p:cNvSpPr/>
          <p:nvPr>
            <p:ph idx="6" type="pic"/>
          </p:nvPr>
        </p:nvSpPr>
        <p:spPr>
          <a:xfrm>
            <a:off x="4581478"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7" name="Google Shape;337;p54"/>
          <p:cNvSpPr/>
          <p:nvPr>
            <p:ph idx="7" type="pic"/>
          </p:nvPr>
        </p:nvSpPr>
        <p:spPr>
          <a:xfrm>
            <a:off x="4581478"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8" name="Google Shape;338;p54"/>
          <p:cNvSpPr/>
          <p:nvPr>
            <p:ph idx="8" type="pic"/>
          </p:nvPr>
        </p:nvSpPr>
        <p:spPr>
          <a:xfrm>
            <a:off x="61044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9" name="Google Shape;339;p54"/>
          <p:cNvSpPr/>
          <p:nvPr>
            <p:ph idx="9" type="pic"/>
          </p:nvPr>
        </p:nvSpPr>
        <p:spPr>
          <a:xfrm>
            <a:off x="7632479"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40" name="Google Shape;340;p54"/>
          <p:cNvSpPr/>
          <p:nvPr>
            <p:ph idx="13" type="pic"/>
          </p:nvPr>
        </p:nvSpPr>
        <p:spPr>
          <a:xfrm>
            <a:off x="7632479"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3">
  <p:cSld name="Portfolio 3">
    <p:spTree>
      <p:nvGrpSpPr>
        <p:cNvPr id="341" name="Shape 341"/>
        <p:cNvGrpSpPr/>
        <p:nvPr/>
      </p:nvGrpSpPr>
      <p:grpSpPr>
        <a:xfrm>
          <a:off x="0" y="0"/>
          <a:ext cx="0" cy="0"/>
          <a:chOff x="0" y="0"/>
          <a:chExt cx="0" cy="0"/>
        </a:xfrm>
      </p:grpSpPr>
      <p:sp>
        <p:nvSpPr>
          <p:cNvPr id="342" name="Google Shape;342;p55"/>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43" name="Google Shape;343;p5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4" name="Google Shape;344;p5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45" name="Google Shape;34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46" name="Google Shape;346;p55"/>
          <p:cNvSpPr/>
          <p:nvPr>
            <p:ph idx="2" type="pic"/>
          </p:nvPr>
        </p:nvSpPr>
        <p:spPr>
          <a:xfrm>
            <a:off x="800566" y="1329565"/>
            <a:ext cx="4962000" cy="31956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2">
  <p:cSld name="Portfolio 2">
    <p:spTree>
      <p:nvGrpSpPr>
        <p:cNvPr id="347" name="Shape 347"/>
        <p:cNvGrpSpPr/>
        <p:nvPr/>
      </p:nvGrpSpPr>
      <p:grpSpPr>
        <a:xfrm>
          <a:off x="0" y="0"/>
          <a:ext cx="0" cy="0"/>
          <a:chOff x="0" y="0"/>
          <a:chExt cx="0" cy="0"/>
        </a:xfrm>
      </p:grpSpPr>
      <p:sp>
        <p:nvSpPr>
          <p:cNvPr id="348" name="Google Shape;348;p56"/>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49" name="Google Shape;349;p5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50" name="Google Shape;350;p5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51" name="Google Shape;351;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56"/>
          <p:cNvSpPr/>
          <p:nvPr>
            <p:ph idx="2" type="pic"/>
          </p:nvPr>
        </p:nvSpPr>
        <p:spPr>
          <a:xfrm>
            <a:off x="667216" y="1224791"/>
            <a:ext cx="2700000" cy="162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3" name="Google Shape;353;p56"/>
          <p:cNvSpPr/>
          <p:nvPr>
            <p:ph idx="3" type="pic"/>
          </p:nvPr>
        </p:nvSpPr>
        <p:spPr>
          <a:xfrm>
            <a:off x="667216" y="2935133"/>
            <a:ext cx="1296000" cy="1485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4" name="Google Shape;354;p56"/>
          <p:cNvSpPr/>
          <p:nvPr>
            <p:ph idx="4" type="pic"/>
          </p:nvPr>
        </p:nvSpPr>
        <p:spPr>
          <a:xfrm>
            <a:off x="2071231" y="2935133"/>
            <a:ext cx="1296000" cy="1485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5" name="Google Shape;355;p56"/>
          <p:cNvSpPr/>
          <p:nvPr>
            <p:ph idx="5" type="pic"/>
          </p:nvPr>
        </p:nvSpPr>
        <p:spPr>
          <a:xfrm>
            <a:off x="3469046" y="1203359"/>
            <a:ext cx="2160000" cy="32184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6" name="Google Shape;356;p56"/>
          <p:cNvSpPr/>
          <p:nvPr>
            <p:ph idx="6" type="pic"/>
          </p:nvPr>
        </p:nvSpPr>
        <p:spPr>
          <a:xfrm>
            <a:off x="5726890" y="1224791"/>
            <a:ext cx="1296000" cy="1485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7" name="Google Shape;357;p56"/>
          <p:cNvSpPr/>
          <p:nvPr>
            <p:ph idx="7" type="pic"/>
          </p:nvPr>
        </p:nvSpPr>
        <p:spPr>
          <a:xfrm>
            <a:off x="7132325" y="1224791"/>
            <a:ext cx="1296000" cy="1485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4">
  <p:cSld name="Portfolio 4">
    <p:spTree>
      <p:nvGrpSpPr>
        <p:cNvPr id="358" name="Shape 358"/>
        <p:cNvGrpSpPr/>
        <p:nvPr/>
      </p:nvGrpSpPr>
      <p:grpSpPr>
        <a:xfrm>
          <a:off x="0" y="0"/>
          <a:ext cx="0" cy="0"/>
          <a:chOff x="0" y="0"/>
          <a:chExt cx="0" cy="0"/>
        </a:xfrm>
      </p:grpSpPr>
      <p:sp>
        <p:nvSpPr>
          <p:cNvPr id="359" name="Google Shape;359;p57"/>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60" name="Google Shape;360;p5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61" name="Google Shape;361;p5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62" name="Google Shape;362;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57"/>
          <p:cNvSpPr/>
          <p:nvPr>
            <p:ph idx="2" type="pic"/>
          </p:nvPr>
        </p:nvSpPr>
        <p:spPr>
          <a:xfrm>
            <a:off x="355950" y="1178113"/>
            <a:ext cx="2673000" cy="32400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4" name="Google Shape;364;p57"/>
          <p:cNvSpPr/>
          <p:nvPr>
            <p:ph idx="3" type="pic"/>
          </p:nvPr>
        </p:nvSpPr>
        <p:spPr>
          <a:xfrm>
            <a:off x="3133725" y="1177528"/>
            <a:ext cx="1981200" cy="1566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5" name="Google Shape;365;p57"/>
          <p:cNvSpPr/>
          <p:nvPr>
            <p:ph idx="4" type="pic"/>
          </p:nvPr>
        </p:nvSpPr>
        <p:spPr>
          <a:xfrm>
            <a:off x="3133725" y="2847679"/>
            <a:ext cx="1981200" cy="1566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6" name="Google Shape;366;p57"/>
          <p:cNvSpPr/>
          <p:nvPr>
            <p:ph idx="5" type="pic"/>
          </p:nvPr>
        </p:nvSpPr>
        <p:spPr>
          <a:xfrm>
            <a:off x="5191125" y="1177528"/>
            <a:ext cx="3152700" cy="15657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5">
  <p:cSld name="Portfolio 5">
    <p:spTree>
      <p:nvGrpSpPr>
        <p:cNvPr id="367" name="Shape 367"/>
        <p:cNvGrpSpPr/>
        <p:nvPr/>
      </p:nvGrpSpPr>
      <p:grpSpPr>
        <a:xfrm>
          <a:off x="0" y="0"/>
          <a:ext cx="0" cy="0"/>
          <a:chOff x="0" y="0"/>
          <a:chExt cx="0" cy="0"/>
        </a:xfrm>
      </p:grpSpPr>
      <p:sp>
        <p:nvSpPr>
          <p:cNvPr id="368" name="Google Shape;368;p58"/>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69" name="Google Shape;369;p5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70" name="Google Shape;370;p5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71" name="Google Shape;371;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72" name="Google Shape;372;p58"/>
          <p:cNvSpPr/>
          <p:nvPr>
            <p:ph idx="2" type="pic"/>
          </p:nvPr>
        </p:nvSpPr>
        <p:spPr>
          <a:xfrm>
            <a:off x="3133725" y="1177528"/>
            <a:ext cx="1981200" cy="159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3" name="Google Shape;373;p58"/>
          <p:cNvSpPr/>
          <p:nvPr>
            <p:ph idx="3" type="pic"/>
          </p:nvPr>
        </p:nvSpPr>
        <p:spPr>
          <a:xfrm>
            <a:off x="6362700" y="2847843"/>
            <a:ext cx="1981200" cy="159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4" name="Google Shape;374;p58"/>
          <p:cNvSpPr/>
          <p:nvPr>
            <p:ph idx="4" type="pic"/>
          </p:nvPr>
        </p:nvSpPr>
        <p:spPr>
          <a:xfrm>
            <a:off x="5191125" y="1177528"/>
            <a:ext cx="3152700" cy="159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5" name="Google Shape;375;p58"/>
          <p:cNvSpPr/>
          <p:nvPr>
            <p:ph idx="5" type="pic"/>
          </p:nvPr>
        </p:nvSpPr>
        <p:spPr>
          <a:xfrm>
            <a:off x="3133725" y="2847843"/>
            <a:ext cx="3152700" cy="159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 Placeholder">
  <p:cSld name="Portfolio Placeholder">
    <p:spTree>
      <p:nvGrpSpPr>
        <p:cNvPr id="376" name="Shape 376"/>
        <p:cNvGrpSpPr/>
        <p:nvPr/>
      </p:nvGrpSpPr>
      <p:grpSpPr>
        <a:xfrm>
          <a:off x="0" y="0"/>
          <a:ext cx="0" cy="0"/>
          <a:chOff x="0" y="0"/>
          <a:chExt cx="0" cy="0"/>
        </a:xfrm>
      </p:grpSpPr>
      <p:sp>
        <p:nvSpPr>
          <p:cNvPr id="377" name="Google Shape;377;p59"/>
          <p:cNvSpPr/>
          <p:nvPr>
            <p:ph idx="2" type="pic"/>
          </p:nvPr>
        </p:nvSpPr>
        <p:spPr>
          <a:xfrm>
            <a:off x="0"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8" name="Google Shape;378;p59"/>
          <p:cNvSpPr/>
          <p:nvPr>
            <p:ph idx="3" type="pic"/>
          </p:nvPr>
        </p:nvSpPr>
        <p:spPr>
          <a:xfrm>
            <a:off x="0"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9" name="Google Shape;379;p59"/>
          <p:cNvSpPr/>
          <p:nvPr>
            <p:ph idx="4" type="pic"/>
          </p:nvPr>
        </p:nvSpPr>
        <p:spPr>
          <a:xfrm>
            <a:off x="0"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0" name="Google Shape;380;p59"/>
          <p:cNvSpPr/>
          <p:nvPr>
            <p:ph idx="5" type="pic"/>
          </p:nvPr>
        </p:nvSpPr>
        <p:spPr>
          <a:xfrm>
            <a:off x="0"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1" name="Google Shape;381;p59"/>
          <p:cNvSpPr/>
          <p:nvPr>
            <p:ph idx="6" type="pic"/>
          </p:nvPr>
        </p:nvSpPr>
        <p:spPr>
          <a:xfrm>
            <a:off x="1143000"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2" name="Google Shape;382;p59"/>
          <p:cNvSpPr/>
          <p:nvPr>
            <p:ph idx="7" type="pic"/>
          </p:nvPr>
        </p:nvSpPr>
        <p:spPr>
          <a:xfrm>
            <a:off x="1143000"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3" name="Google Shape;383;p59"/>
          <p:cNvSpPr/>
          <p:nvPr>
            <p:ph idx="8" type="pic"/>
          </p:nvPr>
        </p:nvSpPr>
        <p:spPr>
          <a:xfrm>
            <a:off x="1143000"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4" name="Google Shape;384;p59"/>
          <p:cNvSpPr/>
          <p:nvPr>
            <p:ph idx="9" type="pic"/>
          </p:nvPr>
        </p:nvSpPr>
        <p:spPr>
          <a:xfrm>
            <a:off x="1143000"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5" name="Google Shape;385;p59"/>
          <p:cNvSpPr/>
          <p:nvPr>
            <p:ph idx="13" type="pic"/>
          </p:nvPr>
        </p:nvSpPr>
        <p:spPr>
          <a:xfrm>
            <a:off x="2286000"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6" name="Google Shape;386;p59"/>
          <p:cNvSpPr/>
          <p:nvPr>
            <p:ph idx="14" type="pic"/>
          </p:nvPr>
        </p:nvSpPr>
        <p:spPr>
          <a:xfrm>
            <a:off x="2286000"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7" name="Google Shape;387;p59"/>
          <p:cNvSpPr/>
          <p:nvPr>
            <p:ph idx="15" type="pic"/>
          </p:nvPr>
        </p:nvSpPr>
        <p:spPr>
          <a:xfrm>
            <a:off x="2286000"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8" name="Google Shape;388;p59"/>
          <p:cNvSpPr/>
          <p:nvPr>
            <p:ph idx="16" type="pic"/>
          </p:nvPr>
        </p:nvSpPr>
        <p:spPr>
          <a:xfrm>
            <a:off x="2286000"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9" name="Google Shape;389;p59"/>
          <p:cNvSpPr/>
          <p:nvPr>
            <p:ph idx="17" type="pic"/>
          </p:nvPr>
        </p:nvSpPr>
        <p:spPr>
          <a:xfrm>
            <a:off x="3429000"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0" name="Google Shape;390;p59"/>
          <p:cNvSpPr/>
          <p:nvPr>
            <p:ph idx="18" type="pic"/>
          </p:nvPr>
        </p:nvSpPr>
        <p:spPr>
          <a:xfrm>
            <a:off x="3429000"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1" name="Google Shape;391;p59"/>
          <p:cNvSpPr/>
          <p:nvPr>
            <p:ph idx="19" type="pic"/>
          </p:nvPr>
        </p:nvSpPr>
        <p:spPr>
          <a:xfrm>
            <a:off x="3429000"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2" name="Google Shape;392;p59"/>
          <p:cNvSpPr/>
          <p:nvPr>
            <p:ph idx="20" type="pic"/>
          </p:nvPr>
        </p:nvSpPr>
        <p:spPr>
          <a:xfrm>
            <a:off x="3429000"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3" name="Google Shape;393;p59"/>
          <p:cNvSpPr/>
          <p:nvPr>
            <p:ph idx="21" type="pic"/>
          </p:nvPr>
        </p:nvSpPr>
        <p:spPr>
          <a:xfrm>
            <a:off x="4579144"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4" name="Google Shape;394;p59"/>
          <p:cNvSpPr/>
          <p:nvPr>
            <p:ph idx="22" type="pic"/>
          </p:nvPr>
        </p:nvSpPr>
        <p:spPr>
          <a:xfrm>
            <a:off x="4579144"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5" name="Google Shape;395;p59"/>
          <p:cNvSpPr/>
          <p:nvPr>
            <p:ph idx="23" type="pic"/>
          </p:nvPr>
        </p:nvSpPr>
        <p:spPr>
          <a:xfrm>
            <a:off x="4579144"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6" name="Google Shape;396;p59"/>
          <p:cNvSpPr/>
          <p:nvPr>
            <p:ph idx="24" type="pic"/>
          </p:nvPr>
        </p:nvSpPr>
        <p:spPr>
          <a:xfrm>
            <a:off x="4579144"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7" name="Google Shape;397;p59"/>
          <p:cNvSpPr/>
          <p:nvPr>
            <p:ph idx="25" type="pic"/>
          </p:nvPr>
        </p:nvSpPr>
        <p:spPr>
          <a:xfrm>
            <a:off x="5722144"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8" name="Google Shape;398;p59"/>
          <p:cNvSpPr/>
          <p:nvPr>
            <p:ph idx="26" type="pic"/>
          </p:nvPr>
        </p:nvSpPr>
        <p:spPr>
          <a:xfrm>
            <a:off x="5722144"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9" name="Google Shape;399;p59"/>
          <p:cNvSpPr/>
          <p:nvPr>
            <p:ph idx="27" type="pic"/>
          </p:nvPr>
        </p:nvSpPr>
        <p:spPr>
          <a:xfrm>
            <a:off x="5722144"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0" name="Google Shape;400;p59"/>
          <p:cNvSpPr/>
          <p:nvPr>
            <p:ph idx="28" type="pic"/>
          </p:nvPr>
        </p:nvSpPr>
        <p:spPr>
          <a:xfrm>
            <a:off x="5722144"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1" name="Google Shape;401;p59"/>
          <p:cNvSpPr/>
          <p:nvPr>
            <p:ph idx="29" type="pic"/>
          </p:nvPr>
        </p:nvSpPr>
        <p:spPr>
          <a:xfrm>
            <a:off x="6865144"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2" name="Google Shape;402;p59"/>
          <p:cNvSpPr/>
          <p:nvPr>
            <p:ph idx="30" type="pic"/>
          </p:nvPr>
        </p:nvSpPr>
        <p:spPr>
          <a:xfrm>
            <a:off x="6865144"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3" name="Google Shape;403;p59"/>
          <p:cNvSpPr/>
          <p:nvPr>
            <p:ph idx="31" type="pic"/>
          </p:nvPr>
        </p:nvSpPr>
        <p:spPr>
          <a:xfrm>
            <a:off x="6865144"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4" name="Google Shape;404;p59"/>
          <p:cNvSpPr/>
          <p:nvPr>
            <p:ph idx="32" type="pic"/>
          </p:nvPr>
        </p:nvSpPr>
        <p:spPr>
          <a:xfrm>
            <a:off x="6865144"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5" name="Google Shape;405;p59"/>
          <p:cNvSpPr/>
          <p:nvPr>
            <p:ph idx="33" type="pic"/>
          </p:nvPr>
        </p:nvSpPr>
        <p:spPr>
          <a:xfrm>
            <a:off x="8008144" y="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6" name="Google Shape;406;p59"/>
          <p:cNvSpPr/>
          <p:nvPr>
            <p:ph idx="34" type="pic"/>
          </p:nvPr>
        </p:nvSpPr>
        <p:spPr>
          <a:xfrm>
            <a:off x="8008144" y="128587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7" name="Google Shape;407;p59"/>
          <p:cNvSpPr/>
          <p:nvPr>
            <p:ph idx="35" type="pic"/>
          </p:nvPr>
        </p:nvSpPr>
        <p:spPr>
          <a:xfrm>
            <a:off x="8008144" y="2575125"/>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8" name="Google Shape;408;p59"/>
          <p:cNvSpPr/>
          <p:nvPr>
            <p:ph idx="36" type="pic"/>
          </p:nvPr>
        </p:nvSpPr>
        <p:spPr>
          <a:xfrm>
            <a:off x="8008144" y="3861000"/>
            <a:ext cx="1144800" cy="1282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Profile Placeholder">
  <p:cSld name="3 Picture Profile Placeholder">
    <p:spTree>
      <p:nvGrpSpPr>
        <p:cNvPr id="409" name="Shape 409"/>
        <p:cNvGrpSpPr/>
        <p:nvPr/>
      </p:nvGrpSpPr>
      <p:grpSpPr>
        <a:xfrm>
          <a:off x="0" y="0"/>
          <a:ext cx="0" cy="0"/>
          <a:chOff x="0" y="0"/>
          <a:chExt cx="0" cy="0"/>
        </a:xfrm>
      </p:grpSpPr>
      <p:sp>
        <p:nvSpPr>
          <p:cNvPr id="410" name="Google Shape;410;p60"/>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11" name="Google Shape;411;p6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12" name="Google Shape;412;p6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13" name="Google Shape;413;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14" name="Google Shape;414;p60"/>
          <p:cNvSpPr/>
          <p:nvPr>
            <p:ph idx="2" type="pic"/>
          </p:nvPr>
        </p:nvSpPr>
        <p:spPr>
          <a:xfrm>
            <a:off x="793956" y="1464836"/>
            <a:ext cx="2160000" cy="162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15" name="Google Shape;415;p60"/>
          <p:cNvSpPr/>
          <p:nvPr>
            <p:ph idx="3" type="pic"/>
          </p:nvPr>
        </p:nvSpPr>
        <p:spPr>
          <a:xfrm>
            <a:off x="3489191" y="1482073"/>
            <a:ext cx="2160000" cy="162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16" name="Google Shape;416;p60"/>
          <p:cNvSpPr/>
          <p:nvPr>
            <p:ph idx="4" type="pic"/>
          </p:nvPr>
        </p:nvSpPr>
        <p:spPr>
          <a:xfrm>
            <a:off x="6212872" y="1482073"/>
            <a:ext cx="2160000" cy="1620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Circle Placeholder">
  <p:cSld name="Picture Circle Placeholder">
    <p:spTree>
      <p:nvGrpSpPr>
        <p:cNvPr id="417" name="Shape 417"/>
        <p:cNvGrpSpPr/>
        <p:nvPr/>
      </p:nvGrpSpPr>
      <p:grpSpPr>
        <a:xfrm>
          <a:off x="0" y="0"/>
          <a:ext cx="0" cy="0"/>
          <a:chOff x="0" y="0"/>
          <a:chExt cx="0" cy="0"/>
        </a:xfrm>
      </p:grpSpPr>
      <p:sp>
        <p:nvSpPr>
          <p:cNvPr id="418" name="Google Shape;418;p61"/>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19" name="Google Shape;419;p6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20" name="Google Shape;420;p6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21" name="Google Shape;421;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22" name="Google Shape;422;p61"/>
          <p:cNvSpPr/>
          <p:nvPr>
            <p:ph idx="2" type="pic"/>
          </p:nvPr>
        </p:nvSpPr>
        <p:spPr>
          <a:xfrm>
            <a:off x="777102" y="2966743"/>
            <a:ext cx="1350000" cy="1350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3" name="Google Shape;423;p61"/>
          <p:cNvSpPr/>
          <p:nvPr>
            <p:ph idx="3" type="pic"/>
          </p:nvPr>
        </p:nvSpPr>
        <p:spPr>
          <a:xfrm>
            <a:off x="4870204" y="1278621"/>
            <a:ext cx="1350000" cy="1350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4" name="Google Shape;424;p61"/>
          <p:cNvSpPr/>
          <p:nvPr>
            <p:ph idx="4" type="pic"/>
          </p:nvPr>
        </p:nvSpPr>
        <p:spPr>
          <a:xfrm>
            <a:off x="4870204" y="3000374"/>
            <a:ext cx="1350000" cy="1350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5" name="Google Shape;425;p61"/>
          <p:cNvSpPr/>
          <p:nvPr>
            <p:ph idx="5" type="pic"/>
          </p:nvPr>
        </p:nvSpPr>
        <p:spPr>
          <a:xfrm>
            <a:off x="777102" y="1278621"/>
            <a:ext cx="1350000" cy="1350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icture Profile Placeholder">
  <p:cSld name="4 Picture Profile Placeholder">
    <p:spTree>
      <p:nvGrpSpPr>
        <p:cNvPr id="426" name="Shape 426"/>
        <p:cNvGrpSpPr/>
        <p:nvPr/>
      </p:nvGrpSpPr>
      <p:grpSpPr>
        <a:xfrm>
          <a:off x="0" y="0"/>
          <a:ext cx="0" cy="0"/>
          <a:chOff x="0" y="0"/>
          <a:chExt cx="0" cy="0"/>
        </a:xfrm>
      </p:grpSpPr>
      <p:sp>
        <p:nvSpPr>
          <p:cNvPr id="427" name="Google Shape;427;p62"/>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28" name="Google Shape;428;p6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29" name="Google Shape;429;p6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0" name="Google Shape;430;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31" name="Google Shape;431;p62"/>
          <p:cNvSpPr/>
          <p:nvPr>
            <p:ph idx="2" type="pic"/>
          </p:nvPr>
        </p:nvSpPr>
        <p:spPr>
          <a:xfrm>
            <a:off x="2933510" y="1423985"/>
            <a:ext cx="1215000" cy="1215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2" name="Google Shape;432;p62"/>
          <p:cNvSpPr/>
          <p:nvPr>
            <p:ph idx="3" type="pic"/>
          </p:nvPr>
        </p:nvSpPr>
        <p:spPr>
          <a:xfrm>
            <a:off x="4980772" y="1423985"/>
            <a:ext cx="1215000" cy="1215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3" name="Google Shape;433;p62"/>
          <p:cNvSpPr/>
          <p:nvPr>
            <p:ph idx="4" type="pic"/>
          </p:nvPr>
        </p:nvSpPr>
        <p:spPr>
          <a:xfrm>
            <a:off x="7012073" y="1423985"/>
            <a:ext cx="1215000" cy="1215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4" name="Google Shape;434;p62"/>
          <p:cNvSpPr/>
          <p:nvPr>
            <p:ph idx="5" type="pic"/>
          </p:nvPr>
        </p:nvSpPr>
        <p:spPr>
          <a:xfrm>
            <a:off x="961632" y="1423985"/>
            <a:ext cx="1215000" cy="1215000"/>
          </a:xfrm>
          <a:prstGeom prst="ellipse">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file Picture Placeholder">
  <p:cSld name="Profile Picture Placeholder">
    <p:spTree>
      <p:nvGrpSpPr>
        <p:cNvPr id="435" name="Shape 435"/>
        <p:cNvGrpSpPr/>
        <p:nvPr/>
      </p:nvGrpSpPr>
      <p:grpSpPr>
        <a:xfrm>
          <a:off x="0" y="0"/>
          <a:ext cx="0" cy="0"/>
          <a:chOff x="0" y="0"/>
          <a:chExt cx="0" cy="0"/>
        </a:xfrm>
      </p:grpSpPr>
      <p:sp>
        <p:nvSpPr>
          <p:cNvPr id="436" name="Google Shape;436;p63"/>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37" name="Google Shape;437;p6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8" name="Google Shape;438;p6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39" name="Google Shape;439;p6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40" name="Google Shape;440;p63"/>
          <p:cNvSpPr/>
          <p:nvPr>
            <p:ph idx="2" type="pic"/>
          </p:nvPr>
        </p:nvSpPr>
        <p:spPr>
          <a:xfrm>
            <a:off x="5054205" y="1190226"/>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1" name="Google Shape;441;p63"/>
          <p:cNvSpPr/>
          <p:nvPr>
            <p:ph idx="3" type="pic"/>
          </p:nvPr>
        </p:nvSpPr>
        <p:spPr>
          <a:xfrm>
            <a:off x="6121004" y="1190226"/>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2" name="Google Shape;442;p63"/>
          <p:cNvSpPr/>
          <p:nvPr>
            <p:ph idx="4" type="pic"/>
          </p:nvPr>
        </p:nvSpPr>
        <p:spPr>
          <a:xfrm>
            <a:off x="7187801" y="1190226"/>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3" name="Google Shape;443;p63"/>
          <p:cNvSpPr/>
          <p:nvPr>
            <p:ph idx="5" type="pic"/>
          </p:nvPr>
        </p:nvSpPr>
        <p:spPr>
          <a:xfrm>
            <a:off x="5054205" y="2257025"/>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4" name="Google Shape;444;p63"/>
          <p:cNvSpPr/>
          <p:nvPr>
            <p:ph idx="6" type="pic"/>
          </p:nvPr>
        </p:nvSpPr>
        <p:spPr>
          <a:xfrm>
            <a:off x="6121004" y="2257025"/>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5" name="Google Shape;445;p63"/>
          <p:cNvSpPr/>
          <p:nvPr>
            <p:ph idx="7" type="pic"/>
          </p:nvPr>
        </p:nvSpPr>
        <p:spPr>
          <a:xfrm>
            <a:off x="7187802" y="2257025"/>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6" name="Google Shape;446;p63"/>
          <p:cNvSpPr/>
          <p:nvPr>
            <p:ph idx="8" type="pic"/>
          </p:nvPr>
        </p:nvSpPr>
        <p:spPr>
          <a:xfrm>
            <a:off x="5054205" y="3323824"/>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7" name="Google Shape;447;p63"/>
          <p:cNvSpPr/>
          <p:nvPr>
            <p:ph idx="9" type="pic"/>
          </p:nvPr>
        </p:nvSpPr>
        <p:spPr>
          <a:xfrm>
            <a:off x="6121004" y="3323824"/>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8" name="Google Shape;448;p63"/>
          <p:cNvSpPr/>
          <p:nvPr>
            <p:ph idx="13" type="pic"/>
          </p:nvPr>
        </p:nvSpPr>
        <p:spPr>
          <a:xfrm>
            <a:off x="7187802" y="3323824"/>
            <a:ext cx="1053000" cy="1053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rait Placeholder">
  <p:cSld name="Portrait Placeholder">
    <p:spTree>
      <p:nvGrpSpPr>
        <p:cNvPr id="449" name="Shape 449"/>
        <p:cNvGrpSpPr/>
        <p:nvPr/>
      </p:nvGrpSpPr>
      <p:grpSpPr>
        <a:xfrm>
          <a:off x="0" y="0"/>
          <a:ext cx="0" cy="0"/>
          <a:chOff x="0" y="0"/>
          <a:chExt cx="0" cy="0"/>
        </a:xfrm>
      </p:grpSpPr>
      <p:sp>
        <p:nvSpPr>
          <p:cNvPr id="450" name="Google Shape;450;p64"/>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51" name="Google Shape;451;p6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2" name="Google Shape;452;p6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3" name="Google Shape;453;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54" name="Google Shape;454;p64"/>
          <p:cNvSpPr/>
          <p:nvPr>
            <p:ph idx="2" type="pic"/>
          </p:nvPr>
        </p:nvSpPr>
        <p:spPr>
          <a:xfrm>
            <a:off x="514350" y="1240010"/>
            <a:ext cx="1889700" cy="27288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earchy / Structural">
  <p:cSld name="Hiearchy / Structural">
    <p:spTree>
      <p:nvGrpSpPr>
        <p:cNvPr id="455" name="Shape 455"/>
        <p:cNvGrpSpPr/>
        <p:nvPr/>
      </p:nvGrpSpPr>
      <p:grpSpPr>
        <a:xfrm>
          <a:off x="0" y="0"/>
          <a:ext cx="0" cy="0"/>
          <a:chOff x="0" y="0"/>
          <a:chExt cx="0" cy="0"/>
        </a:xfrm>
      </p:grpSpPr>
      <p:sp>
        <p:nvSpPr>
          <p:cNvPr id="456" name="Google Shape;456;p65"/>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57" name="Google Shape;457;p6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8" name="Google Shape;458;p6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59" name="Google Shape;459;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60" name="Google Shape;460;p65"/>
          <p:cNvSpPr/>
          <p:nvPr>
            <p:ph idx="2" type="pic"/>
          </p:nvPr>
        </p:nvSpPr>
        <p:spPr>
          <a:xfrm>
            <a:off x="3352800" y="1009650"/>
            <a:ext cx="912000" cy="912000"/>
          </a:xfrm>
          <a:prstGeom prst="ellipse">
            <a:avLst/>
          </a:prstGeom>
          <a:noFill/>
          <a:ln cap="flat" cmpd="sng" w="31750">
            <a:solidFill>
              <a:schemeClr val="accent1"/>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1" name="Google Shape;461;p65"/>
          <p:cNvSpPr/>
          <p:nvPr>
            <p:ph idx="3" type="pic"/>
          </p:nvPr>
        </p:nvSpPr>
        <p:spPr>
          <a:xfrm>
            <a:off x="3352800" y="2187011"/>
            <a:ext cx="912000" cy="912000"/>
          </a:xfrm>
          <a:prstGeom prst="ellipse">
            <a:avLst/>
          </a:prstGeom>
          <a:noFill/>
          <a:ln cap="flat" cmpd="sng" w="31750">
            <a:solidFill>
              <a:schemeClr val="accent3"/>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2" name="Google Shape;462;p65"/>
          <p:cNvSpPr/>
          <p:nvPr>
            <p:ph idx="4" type="pic"/>
          </p:nvPr>
        </p:nvSpPr>
        <p:spPr>
          <a:xfrm>
            <a:off x="6096000" y="2187010"/>
            <a:ext cx="912000" cy="912000"/>
          </a:xfrm>
          <a:prstGeom prst="ellipse">
            <a:avLst/>
          </a:prstGeom>
          <a:noFill/>
          <a:ln cap="flat" cmpd="sng" w="31750">
            <a:solidFill>
              <a:schemeClr val="accent4"/>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3" name="Google Shape;463;p65"/>
          <p:cNvSpPr/>
          <p:nvPr>
            <p:ph idx="5" type="pic"/>
          </p:nvPr>
        </p:nvSpPr>
        <p:spPr>
          <a:xfrm>
            <a:off x="504824" y="2187010"/>
            <a:ext cx="912000" cy="912000"/>
          </a:xfrm>
          <a:prstGeom prst="ellipse">
            <a:avLst/>
          </a:prstGeom>
          <a:noFill/>
          <a:ln cap="flat" cmpd="sng" w="31750">
            <a:solidFill>
              <a:schemeClr val="accent2"/>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4" name="Google Shape;464;p65"/>
          <p:cNvSpPr/>
          <p:nvPr>
            <p:ph idx="6" type="pic"/>
          </p:nvPr>
        </p:nvSpPr>
        <p:spPr>
          <a:xfrm>
            <a:off x="3352800" y="3308411"/>
            <a:ext cx="912000" cy="912000"/>
          </a:xfrm>
          <a:prstGeom prst="ellipse">
            <a:avLst/>
          </a:prstGeom>
          <a:noFill/>
          <a:ln cap="flat" cmpd="sng" w="31750">
            <a:solidFill>
              <a:schemeClr val="accent3"/>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5" name="Google Shape;465;p65"/>
          <p:cNvSpPr/>
          <p:nvPr>
            <p:ph idx="7" type="pic"/>
          </p:nvPr>
        </p:nvSpPr>
        <p:spPr>
          <a:xfrm>
            <a:off x="6096000" y="3308410"/>
            <a:ext cx="912000" cy="912000"/>
          </a:xfrm>
          <a:prstGeom prst="ellipse">
            <a:avLst/>
          </a:prstGeom>
          <a:noFill/>
          <a:ln cap="flat" cmpd="sng" w="31750">
            <a:solidFill>
              <a:schemeClr val="accent4"/>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6" name="Google Shape;466;p65"/>
          <p:cNvSpPr/>
          <p:nvPr>
            <p:ph idx="8" type="pic"/>
          </p:nvPr>
        </p:nvSpPr>
        <p:spPr>
          <a:xfrm>
            <a:off x="504824" y="3308410"/>
            <a:ext cx="912000" cy="912000"/>
          </a:xfrm>
          <a:prstGeom prst="ellipse">
            <a:avLst/>
          </a:prstGeom>
          <a:noFill/>
          <a:ln cap="flat" cmpd="sng" w="31750">
            <a:solidFill>
              <a:schemeClr val="accent2"/>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earchy / Structural 3">
  <p:cSld name="Hiearchy / Structural 3">
    <p:spTree>
      <p:nvGrpSpPr>
        <p:cNvPr id="467" name="Shape 467"/>
        <p:cNvGrpSpPr/>
        <p:nvPr/>
      </p:nvGrpSpPr>
      <p:grpSpPr>
        <a:xfrm>
          <a:off x="0" y="0"/>
          <a:ext cx="0" cy="0"/>
          <a:chOff x="0" y="0"/>
          <a:chExt cx="0" cy="0"/>
        </a:xfrm>
      </p:grpSpPr>
      <p:sp>
        <p:nvSpPr>
          <p:cNvPr id="468" name="Google Shape;468;p66"/>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69" name="Google Shape;469;p6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70" name="Google Shape;470;p6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71" name="Google Shape;471;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72" name="Google Shape;472;p66"/>
          <p:cNvSpPr/>
          <p:nvPr>
            <p:ph idx="2" type="pic"/>
          </p:nvPr>
        </p:nvSpPr>
        <p:spPr>
          <a:xfrm>
            <a:off x="4168378" y="1228493"/>
            <a:ext cx="912000" cy="912000"/>
          </a:xfrm>
          <a:prstGeom prst="ellipse">
            <a:avLst/>
          </a:prstGeom>
          <a:noFill/>
          <a:ln cap="flat" cmpd="sng" w="31750">
            <a:solidFill>
              <a:schemeClr val="accent1"/>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3" name="Google Shape;473;p66"/>
          <p:cNvSpPr/>
          <p:nvPr>
            <p:ph idx="3" type="pic"/>
          </p:nvPr>
        </p:nvSpPr>
        <p:spPr>
          <a:xfrm>
            <a:off x="4168378" y="2666205"/>
            <a:ext cx="912000" cy="912000"/>
          </a:xfrm>
          <a:prstGeom prst="ellipse">
            <a:avLst/>
          </a:prstGeom>
          <a:noFill/>
          <a:ln cap="flat" cmpd="sng" w="31750">
            <a:solidFill>
              <a:schemeClr val="accent3"/>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4" name="Google Shape;474;p66"/>
          <p:cNvSpPr/>
          <p:nvPr>
            <p:ph idx="4" type="pic"/>
          </p:nvPr>
        </p:nvSpPr>
        <p:spPr>
          <a:xfrm>
            <a:off x="6911579" y="2666204"/>
            <a:ext cx="912000" cy="912000"/>
          </a:xfrm>
          <a:prstGeom prst="ellipse">
            <a:avLst/>
          </a:prstGeom>
          <a:noFill/>
          <a:ln cap="flat" cmpd="sng" w="31750">
            <a:solidFill>
              <a:schemeClr val="accent4"/>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5" name="Google Shape;475;p66"/>
          <p:cNvSpPr/>
          <p:nvPr>
            <p:ph idx="5" type="pic"/>
          </p:nvPr>
        </p:nvSpPr>
        <p:spPr>
          <a:xfrm>
            <a:off x="1320403" y="2666204"/>
            <a:ext cx="912000" cy="912000"/>
          </a:xfrm>
          <a:prstGeom prst="ellipse">
            <a:avLst/>
          </a:prstGeom>
          <a:noFill/>
          <a:ln cap="flat" cmpd="sng" w="31750">
            <a:solidFill>
              <a:schemeClr val="accent2"/>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earchy / Structural 5">
  <p:cSld name="Hiearchy / Structural 5">
    <p:spTree>
      <p:nvGrpSpPr>
        <p:cNvPr id="476" name="Shape 476"/>
        <p:cNvGrpSpPr/>
        <p:nvPr/>
      </p:nvGrpSpPr>
      <p:grpSpPr>
        <a:xfrm>
          <a:off x="0" y="0"/>
          <a:ext cx="0" cy="0"/>
          <a:chOff x="0" y="0"/>
          <a:chExt cx="0" cy="0"/>
        </a:xfrm>
      </p:grpSpPr>
      <p:sp>
        <p:nvSpPr>
          <p:cNvPr id="477" name="Google Shape;477;p67"/>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78" name="Google Shape;478;p6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79" name="Google Shape;479;p6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80" name="Google Shape;480;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81" name="Google Shape;481;p67"/>
          <p:cNvSpPr/>
          <p:nvPr>
            <p:ph idx="2" type="pic"/>
          </p:nvPr>
        </p:nvSpPr>
        <p:spPr>
          <a:xfrm>
            <a:off x="7430690" y="1152292"/>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2" name="Google Shape;482;p67"/>
          <p:cNvSpPr/>
          <p:nvPr>
            <p:ph idx="3" type="pic"/>
          </p:nvPr>
        </p:nvSpPr>
        <p:spPr>
          <a:xfrm>
            <a:off x="6355556" y="2342637"/>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3" name="Google Shape;483;p67"/>
          <p:cNvSpPr/>
          <p:nvPr>
            <p:ph idx="4" type="pic"/>
          </p:nvPr>
        </p:nvSpPr>
        <p:spPr>
          <a:xfrm>
            <a:off x="7430690" y="2342637"/>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4" name="Google Shape;484;p67"/>
          <p:cNvSpPr/>
          <p:nvPr>
            <p:ph idx="5" type="pic"/>
          </p:nvPr>
        </p:nvSpPr>
        <p:spPr>
          <a:xfrm>
            <a:off x="6355556" y="3545447"/>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5" name="Google Shape;485;p67"/>
          <p:cNvSpPr/>
          <p:nvPr>
            <p:ph idx="6" type="pic"/>
          </p:nvPr>
        </p:nvSpPr>
        <p:spPr>
          <a:xfrm>
            <a:off x="7430690" y="3545447"/>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86" name="Google Shape;486;p67"/>
          <p:cNvSpPr/>
          <p:nvPr>
            <p:ph idx="7" type="pic"/>
          </p:nvPr>
        </p:nvSpPr>
        <p:spPr>
          <a:xfrm>
            <a:off x="5276848" y="3545447"/>
            <a:ext cx="999000" cy="9990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earchy / Structural 4">
  <p:cSld name="Hiearchy / Structural 4">
    <p:spTree>
      <p:nvGrpSpPr>
        <p:cNvPr id="487" name="Shape 487"/>
        <p:cNvGrpSpPr/>
        <p:nvPr/>
      </p:nvGrpSpPr>
      <p:grpSpPr>
        <a:xfrm>
          <a:off x="0" y="0"/>
          <a:ext cx="0" cy="0"/>
          <a:chOff x="0" y="0"/>
          <a:chExt cx="0" cy="0"/>
        </a:xfrm>
      </p:grpSpPr>
      <p:sp>
        <p:nvSpPr>
          <p:cNvPr id="488" name="Google Shape;488;p68"/>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489" name="Google Shape;489;p6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0" name="Google Shape;490;p6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1" name="Google Shape;491;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92" name="Google Shape;492;p68"/>
          <p:cNvSpPr/>
          <p:nvPr>
            <p:ph idx="2" type="pic"/>
          </p:nvPr>
        </p:nvSpPr>
        <p:spPr>
          <a:xfrm>
            <a:off x="352425" y="2395305"/>
            <a:ext cx="675000" cy="675000"/>
          </a:xfrm>
          <a:prstGeom prst="roundRect">
            <a:avLst>
              <a:gd fmla="val 16667" name="adj"/>
            </a:avLst>
          </a:prstGeom>
          <a:noFill/>
          <a:ln cap="flat" cmpd="sng" w="53975">
            <a:solidFill>
              <a:schemeClr val="accent1"/>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3" name="Google Shape;493;p68"/>
          <p:cNvSpPr/>
          <p:nvPr>
            <p:ph idx="3" type="pic"/>
          </p:nvPr>
        </p:nvSpPr>
        <p:spPr>
          <a:xfrm>
            <a:off x="4713003" y="1791743"/>
            <a:ext cx="675000" cy="675000"/>
          </a:xfrm>
          <a:prstGeom prst="roundRect">
            <a:avLst>
              <a:gd fmla="val 16667" name="adj"/>
            </a:avLst>
          </a:prstGeom>
          <a:noFill/>
          <a:ln cap="flat" cmpd="sng" w="53975">
            <a:solidFill>
              <a:schemeClr val="accent3"/>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4" name="Google Shape;494;p68"/>
          <p:cNvSpPr/>
          <p:nvPr>
            <p:ph idx="4" type="pic"/>
          </p:nvPr>
        </p:nvSpPr>
        <p:spPr>
          <a:xfrm>
            <a:off x="4713003" y="3008419"/>
            <a:ext cx="675000" cy="675000"/>
          </a:xfrm>
          <a:prstGeom prst="roundRect">
            <a:avLst>
              <a:gd fmla="val 16667" name="adj"/>
            </a:avLst>
          </a:prstGeom>
          <a:noFill/>
          <a:ln cap="flat" cmpd="sng" w="53975">
            <a:solidFill>
              <a:schemeClr val="accent4"/>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5" name="Google Shape;495;p68"/>
          <p:cNvSpPr/>
          <p:nvPr>
            <p:ph idx="5" type="pic"/>
          </p:nvPr>
        </p:nvSpPr>
        <p:spPr>
          <a:xfrm>
            <a:off x="2532714" y="1791743"/>
            <a:ext cx="675000" cy="675000"/>
          </a:xfrm>
          <a:prstGeom prst="roundRect">
            <a:avLst>
              <a:gd fmla="val 16667" name="adj"/>
            </a:avLst>
          </a:prstGeom>
          <a:noFill/>
          <a:ln cap="flat" cmpd="sng" w="53975">
            <a:solidFill>
              <a:schemeClr val="accent2"/>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6" name="Google Shape;496;p68"/>
          <p:cNvSpPr/>
          <p:nvPr>
            <p:ph idx="6" type="pic"/>
          </p:nvPr>
        </p:nvSpPr>
        <p:spPr>
          <a:xfrm>
            <a:off x="2532714" y="3008419"/>
            <a:ext cx="675000" cy="675000"/>
          </a:xfrm>
          <a:prstGeom prst="roundRect">
            <a:avLst>
              <a:gd fmla="val 16667" name="adj"/>
            </a:avLst>
          </a:prstGeom>
          <a:noFill/>
          <a:ln cap="flat" cmpd="sng" w="53975">
            <a:solidFill>
              <a:schemeClr val="accent2"/>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7" name="Google Shape;497;p68"/>
          <p:cNvSpPr/>
          <p:nvPr>
            <p:ph idx="7" type="pic"/>
          </p:nvPr>
        </p:nvSpPr>
        <p:spPr>
          <a:xfrm>
            <a:off x="4713003" y="3811833"/>
            <a:ext cx="675000" cy="675000"/>
          </a:xfrm>
          <a:prstGeom prst="roundRect">
            <a:avLst>
              <a:gd fmla="val 16667" name="adj"/>
            </a:avLst>
          </a:prstGeom>
          <a:noFill/>
          <a:ln cap="flat" cmpd="sng" w="53975">
            <a:solidFill>
              <a:schemeClr val="accent4"/>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8" name="Google Shape;498;p68"/>
          <p:cNvSpPr/>
          <p:nvPr>
            <p:ph idx="8" type="pic"/>
          </p:nvPr>
        </p:nvSpPr>
        <p:spPr>
          <a:xfrm>
            <a:off x="4713003" y="1003675"/>
            <a:ext cx="675000" cy="675000"/>
          </a:xfrm>
          <a:prstGeom prst="roundRect">
            <a:avLst>
              <a:gd fmla="val 16667" name="adj"/>
            </a:avLst>
          </a:prstGeom>
          <a:noFill/>
          <a:ln cap="flat" cmpd="sng" w="53975">
            <a:solidFill>
              <a:schemeClr val="accent3"/>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99" name="Google Shape;499;p68"/>
          <p:cNvSpPr/>
          <p:nvPr>
            <p:ph idx="9" type="pic"/>
          </p:nvPr>
        </p:nvSpPr>
        <p:spPr>
          <a:xfrm>
            <a:off x="6763259" y="1791743"/>
            <a:ext cx="675000" cy="675000"/>
          </a:xfrm>
          <a:prstGeom prst="roundRect">
            <a:avLst>
              <a:gd fmla="val 16667" name="adj"/>
            </a:avLst>
          </a:prstGeom>
          <a:noFill/>
          <a:ln cap="flat" cmpd="sng" w="53975">
            <a:solidFill>
              <a:schemeClr val="accent5"/>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0" name="Google Shape;500;p68"/>
          <p:cNvSpPr/>
          <p:nvPr>
            <p:ph idx="13" type="pic"/>
          </p:nvPr>
        </p:nvSpPr>
        <p:spPr>
          <a:xfrm>
            <a:off x="6763259" y="3008419"/>
            <a:ext cx="675000" cy="675000"/>
          </a:xfrm>
          <a:prstGeom prst="roundRect">
            <a:avLst>
              <a:gd fmla="val 16667" name="adj"/>
            </a:avLst>
          </a:prstGeom>
          <a:noFill/>
          <a:ln cap="flat" cmpd="sng" w="53975">
            <a:solidFill>
              <a:schemeClr val="accent6"/>
            </a:solidFill>
            <a:prstDash val="solid"/>
            <a:round/>
            <a:headEnd len="sm" w="sm" type="none"/>
            <a:tailEnd len="sm" w="sm" type="none"/>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iearchy / Structural 2">
  <p:cSld name="Hiearchy / Structural 2">
    <p:spTree>
      <p:nvGrpSpPr>
        <p:cNvPr id="501" name="Shape 501"/>
        <p:cNvGrpSpPr/>
        <p:nvPr/>
      </p:nvGrpSpPr>
      <p:grpSpPr>
        <a:xfrm>
          <a:off x="0" y="0"/>
          <a:ext cx="0" cy="0"/>
          <a:chOff x="0" y="0"/>
          <a:chExt cx="0" cy="0"/>
        </a:xfrm>
      </p:grpSpPr>
      <p:sp>
        <p:nvSpPr>
          <p:cNvPr id="502" name="Google Shape;502;p69"/>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03" name="Google Shape;503;p6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04" name="Google Shape;504;p6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05" name="Google Shape;505;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06" name="Google Shape;506;p69"/>
          <p:cNvSpPr/>
          <p:nvPr>
            <p:ph idx="2" type="pic"/>
          </p:nvPr>
        </p:nvSpPr>
        <p:spPr>
          <a:xfrm>
            <a:off x="557592" y="1707356"/>
            <a:ext cx="693000" cy="693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7" name="Google Shape;507;p69"/>
          <p:cNvSpPr/>
          <p:nvPr>
            <p:ph idx="3" type="pic"/>
          </p:nvPr>
        </p:nvSpPr>
        <p:spPr>
          <a:xfrm>
            <a:off x="3584115" y="1699984"/>
            <a:ext cx="693000" cy="693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8" name="Google Shape;508;p69"/>
          <p:cNvSpPr/>
          <p:nvPr>
            <p:ph idx="4" type="pic"/>
          </p:nvPr>
        </p:nvSpPr>
        <p:spPr>
          <a:xfrm>
            <a:off x="6478781" y="1707356"/>
            <a:ext cx="693000" cy="693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09" name="Google Shape;509;p69"/>
          <p:cNvSpPr/>
          <p:nvPr>
            <p:ph idx="5" type="pic"/>
          </p:nvPr>
        </p:nvSpPr>
        <p:spPr>
          <a:xfrm>
            <a:off x="971929" y="2797905"/>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10" name="Google Shape;510;p69"/>
          <p:cNvSpPr/>
          <p:nvPr>
            <p:ph idx="6" type="pic"/>
          </p:nvPr>
        </p:nvSpPr>
        <p:spPr>
          <a:xfrm>
            <a:off x="3998452" y="2790533"/>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11" name="Google Shape;511;p69"/>
          <p:cNvSpPr/>
          <p:nvPr>
            <p:ph idx="7" type="pic"/>
          </p:nvPr>
        </p:nvSpPr>
        <p:spPr>
          <a:xfrm>
            <a:off x="6893119" y="2797904"/>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12" name="Google Shape;512;p69"/>
          <p:cNvSpPr/>
          <p:nvPr>
            <p:ph idx="8" type="pic"/>
          </p:nvPr>
        </p:nvSpPr>
        <p:spPr>
          <a:xfrm>
            <a:off x="971929" y="3809973"/>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13" name="Google Shape;513;p69"/>
          <p:cNvSpPr/>
          <p:nvPr>
            <p:ph idx="9" type="pic"/>
          </p:nvPr>
        </p:nvSpPr>
        <p:spPr>
          <a:xfrm>
            <a:off x="3998452" y="3802600"/>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14" name="Google Shape;514;p69"/>
          <p:cNvSpPr/>
          <p:nvPr>
            <p:ph idx="13" type="pic"/>
          </p:nvPr>
        </p:nvSpPr>
        <p:spPr>
          <a:xfrm>
            <a:off x="6893119" y="3809972"/>
            <a:ext cx="649800" cy="6498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ient's Picture Placeholder">
  <p:cSld name="Client's Picture Placeholder">
    <p:spTree>
      <p:nvGrpSpPr>
        <p:cNvPr id="515" name="Shape 515"/>
        <p:cNvGrpSpPr/>
        <p:nvPr/>
      </p:nvGrpSpPr>
      <p:grpSpPr>
        <a:xfrm>
          <a:off x="0" y="0"/>
          <a:ext cx="0" cy="0"/>
          <a:chOff x="0" y="0"/>
          <a:chExt cx="0" cy="0"/>
        </a:xfrm>
      </p:grpSpPr>
      <p:sp>
        <p:nvSpPr>
          <p:cNvPr id="516" name="Google Shape;516;p7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17" name="Google Shape;517;p7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18" name="Google Shape;518;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19" name="Google Shape;519;p70"/>
          <p:cNvSpPr/>
          <p:nvPr>
            <p:ph idx="2" type="pic"/>
          </p:nvPr>
        </p:nvSpPr>
        <p:spPr>
          <a:xfrm>
            <a:off x="0"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0" name="Google Shape;520;p70"/>
          <p:cNvSpPr/>
          <p:nvPr>
            <p:ph idx="3" type="pic"/>
          </p:nvPr>
        </p:nvSpPr>
        <p:spPr>
          <a:xfrm>
            <a:off x="912019"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1" name="Google Shape;521;p70"/>
          <p:cNvSpPr/>
          <p:nvPr>
            <p:ph idx="4" type="pic"/>
          </p:nvPr>
        </p:nvSpPr>
        <p:spPr>
          <a:xfrm>
            <a:off x="1829991"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2" name="Google Shape;522;p70"/>
          <p:cNvSpPr/>
          <p:nvPr>
            <p:ph idx="5" type="pic"/>
          </p:nvPr>
        </p:nvSpPr>
        <p:spPr>
          <a:xfrm>
            <a:off x="2740819"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3" name="Google Shape;523;p70"/>
          <p:cNvSpPr/>
          <p:nvPr>
            <p:ph idx="6" type="pic"/>
          </p:nvPr>
        </p:nvSpPr>
        <p:spPr>
          <a:xfrm>
            <a:off x="3659981"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4" name="Google Shape;524;p70"/>
          <p:cNvSpPr/>
          <p:nvPr>
            <p:ph idx="7" type="pic"/>
          </p:nvPr>
        </p:nvSpPr>
        <p:spPr>
          <a:xfrm>
            <a:off x="4570810"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5" name="Google Shape;525;p70"/>
          <p:cNvSpPr/>
          <p:nvPr>
            <p:ph idx="8" type="pic"/>
          </p:nvPr>
        </p:nvSpPr>
        <p:spPr>
          <a:xfrm>
            <a:off x="5488781"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6" name="Google Shape;526;p70"/>
          <p:cNvSpPr/>
          <p:nvPr>
            <p:ph idx="9" type="pic"/>
          </p:nvPr>
        </p:nvSpPr>
        <p:spPr>
          <a:xfrm>
            <a:off x="6399610"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7" name="Google Shape;527;p70"/>
          <p:cNvSpPr/>
          <p:nvPr>
            <p:ph idx="13" type="pic"/>
          </p:nvPr>
        </p:nvSpPr>
        <p:spPr>
          <a:xfrm>
            <a:off x="7317581"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8" name="Google Shape;528;p70"/>
          <p:cNvSpPr/>
          <p:nvPr>
            <p:ph idx="14" type="pic"/>
          </p:nvPr>
        </p:nvSpPr>
        <p:spPr>
          <a:xfrm>
            <a:off x="8228410" y="912019"/>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9" name="Google Shape;529;p70"/>
          <p:cNvSpPr/>
          <p:nvPr>
            <p:ph idx="15" type="pic"/>
          </p:nvPr>
        </p:nvSpPr>
        <p:spPr>
          <a:xfrm>
            <a:off x="0"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0" name="Google Shape;530;p70"/>
          <p:cNvSpPr/>
          <p:nvPr>
            <p:ph idx="16" type="pic"/>
          </p:nvPr>
        </p:nvSpPr>
        <p:spPr>
          <a:xfrm>
            <a:off x="912019"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1" name="Google Shape;531;p70"/>
          <p:cNvSpPr/>
          <p:nvPr>
            <p:ph idx="17" type="pic"/>
          </p:nvPr>
        </p:nvSpPr>
        <p:spPr>
          <a:xfrm>
            <a:off x="1829991"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2" name="Google Shape;532;p70"/>
          <p:cNvSpPr/>
          <p:nvPr>
            <p:ph idx="18" type="pic"/>
          </p:nvPr>
        </p:nvSpPr>
        <p:spPr>
          <a:xfrm>
            <a:off x="2740819"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3" name="Google Shape;533;p70"/>
          <p:cNvSpPr/>
          <p:nvPr>
            <p:ph idx="19" type="pic"/>
          </p:nvPr>
        </p:nvSpPr>
        <p:spPr>
          <a:xfrm>
            <a:off x="3659981"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4" name="Google Shape;534;p70"/>
          <p:cNvSpPr/>
          <p:nvPr>
            <p:ph idx="20" type="pic"/>
          </p:nvPr>
        </p:nvSpPr>
        <p:spPr>
          <a:xfrm>
            <a:off x="4570810"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5" name="Google Shape;535;p70"/>
          <p:cNvSpPr/>
          <p:nvPr>
            <p:ph idx="21" type="pic"/>
          </p:nvPr>
        </p:nvSpPr>
        <p:spPr>
          <a:xfrm>
            <a:off x="5488781"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6" name="Google Shape;536;p70"/>
          <p:cNvSpPr/>
          <p:nvPr>
            <p:ph idx="22" type="pic"/>
          </p:nvPr>
        </p:nvSpPr>
        <p:spPr>
          <a:xfrm>
            <a:off x="6399610"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7" name="Google Shape;537;p70"/>
          <p:cNvSpPr/>
          <p:nvPr>
            <p:ph idx="23" type="pic"/>
          </p:nvPr>
        </p:nvSpPr>
        <p:spPr>
          <a:xfrm>
            <a:off x="7317581"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8" name="Google Shape;538;p70"/>
          <p:cNvSpPr/>
          <p:nvPr>
            <p:ph idx="24" type="pic"/>
          </p:nvPr>
        </p:nvSpPr>
        <p:spPr>
          <a:xfrm>
            <a:off x="8228410" y="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9" name="Google Shape;539;p70"/>
          <p:cNvSpPr/>
          <p:nvPr>
            <p:ph idx="25" type="pic"/>
          </p:nvPr>
        </p:nvSpPr>
        <p:spPr>
          <a:xfrm>
            <a:off x="290"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0" name="Google Shape;540;p70"/>
          <p:cNvSpPr/>
          <p:nvPr>
            <p:ph idx="26" type="pic"/>
          </p:nvPr>
        </p:nvSpPr>
        <p:spPr>
          <a:xfrm>
            <a:off x="912309"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1" name="Google Shape;541;p70"/>
          <p:cNvSpPr/>
          <p:nvPr>
            <p:ph idx="27" type="pic"/>
          </p:nvPr>
        </p:nvSpPr>
        <p:spPr>
          <a:xfrm>
            <a:off x="1830281"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2" name="Google Shape;542;p70"/>
          <p:cNvSpPr/>
          <p:nvPr>
            <p:ph idx="28" type="pic"/>
          </p:nvPr>
        </p:nvSpPr>
        <p:spPr>
          <a:xfrm>
            <a:off x="2741109"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3" name="Google Shape;543;p70"/>
          <p:cNvSpPr/>
          <p:nvPr>
            <p:ph idx="29" type="pic"/>
          </p:nvPr>
        </p:nvSpPr>
        <p:spPr>
          <a:xfrm>
            <a:off x="3660272"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4" name="Google Shape;544;p70"/>
          <p:cNvSpPr/>
          <p:nvPr>
            <p:ph idx="30" type="pic"/>
          </p:nvPr>
        </p:nvSpPr>
        <p:spPr>
          <a:xfrm>
            <a:off x="4571100"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5" name="Google Shape;545;p70"/>
          <p:cNvSpPr/>
          <p:nvPr>
            <p:ph idx="31" type="pic"/>
          </p:nvPr>
        </p:nvSpPr>
        <p:spPr>
          <a:xfrm>
            <a:off x="5489071"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6" name="Google Shape;546;p70"/>
          <p:cNvSpPr/>
          <p:nvPr>
            <p:ph idx="32" type="pic"/>
          </p:nvPr>
        </p:nvSpPr>
        <p:spPr>
          <a:xfrm>
            <a:off x="6399900"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7" name="Google Shape;547;p70"/>
          <p:cNvSpPr/>
          <p:nvPr>
            <p:ph idx="33" type="pic"/>
          </p:nvPr>
        </p:nvSpPr>
        <p:spPr>
          <a:xfrm>
            <a:off x="7317871"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8" name="Google Shape;548;p70"/>
          <p:cNvSpPr/>
          <p:nvPr>
            <p:ph idx="34" type="pic"/>
          </p:nvPr>
        </p:nvSpPr>
        <p:spPr>
          <a:xfrm>
            <a:off x="8228700" y="1828800"/>
            <a:ext cx="915300" cy="9153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imonial 2">
  <p:cSld name="Testimonial 2">
    <p:spTree>
      <p:nvGrpSpPr>
        <p:cNvPr id="549" name="Shape 549"/>
        <p:cNvGrpSpPr/>
        <p:nvPr/>
      </p:nvGrpSpPr>
      <p:grpSpPr>
        <a:xfrm>
          <a:off x="0" y="0"/>
          <a:ext cx="0" cy="0"/>
          <a:chOff x="0" y="0"/>
          <a:chExt cx="0" cy="0"/>
        </a:xfrm>
      </p:grpSpPr>
      <p:sp>
        <p:nvSpPr>
          <p:cNvPr id="550" name="Google Shape;550;p7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1" name="Google Shape;551;p7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2" name="Google Shape;552;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53" name="Google Shape;553;p71"/>
          <p:cNvSpPr/>
          <p:nvPr>
            <p:ph idx="2" type="pic"/>
          </p:nvPr>
        </p:nvSpPr>
        <p:spPr>
          <a:xfrm>
            <a:off x="385762" y="1310877"/>
            <a:ext cx="675000" cy="675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4" name="Google Shape;554;p71"/>
          <p:cNvSpPr/>
          <p:nvPr>
            <p:ph idx="3" type="pic"/>
          </p:nvPr>
        </p:nvSpPr>
        <p:spPr>
          <a:xfrm>
            <a:off x="6400799" y="1310877"/>
            <a:ext cx="675000" cy="675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5" name="Google Shape;555;p71"/>
          <p:cNvSpPr/>
          <p:nvPr>
            <p:ph idx="4" type="pic"/>
          </p:nvPr>
        </p:nvSpPr>
        <p:spPr>
          <a:xfrm>
            <a:off x="3457574" y="1310877"/>
            <a:ext cx="675000" cy="675000"/>
          </a:xfrm>
          <a:prstGeom prst="roundRect">
            <a:avLst>
              <a:gd fmla="val 16667" name="adj"/>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900"/>
              <a:buFont typeface="Arial"/>
              <a:buChar char="•"/>
              <a:defRPr b="0" i="0" sz="9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6" name="Google Shape;556;p71"/>
          <p:cNvSpPr txBox="1"/>
          <p:nvPr>
            <p:ph type="title"/>
          </p:nvPr>
        </p:nvSpPr>
        <p:spPr>
          <a:xfrm>
            <a:off x="326565" y="217710"/>
            <a:ext cx="7886700" cy="7077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imonial 3">
  <p:cSld name="Testimonial 3">
    <p:spTree>
      <p:nvGrpSpPr>
        <p:cNvPr id="557" name="Shape 557"/>
        <p:cNvGrpSpPr/>
        <p:nvPr/>
      </p:nvGrpSpPr>
      <p:grpSpPr>
        <a:xfrm>
          <a:off x="0" y="0"/>
          <a:ext cx="0" cy="0"/>
          <a:chOff x="0" y="0"/>
          <a:chExt cx="0" cy="0"/>
        </a:xfrm>
      </p:grpSpPr>
      <p:sp>
        <p:nvSpPr>
          <p:cNvPr id="558" name="Google Shape;558;p7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9" name="Google Shape;559;p7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0" name="Google Shape;560;p7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61" name="Google Shape;561;p72"/>
          <p:cNvSpPr/>
          <p:nvPr>
            <p:ph idx="2" type="pic"/>
          </p:nvPr>
        </p:nvSpPr>
        <p:spPr>
          <a:xfrm>
            <a:off x="571500" y="3214688"/>
            <a:ext cx="1078500" cy="1078500"/>
          </a:xfrm>
          <a:prstGeom prst="roundRect">
            <a:avLst>
              <a:gd fmla="val 16667" name="adj"/>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62" name="Google Shape;562;p72"/>
          <p:cNvSpPr/>
          <p:nvPr>
            <p:ph idx="3" type="pic"/>
          </p:nvPr>
        </p:nvSpPr>
        <p:spPr>
          <a:xfrm>
            <a:off x="4864894" y="3200400"/>
            <a:ext cx="1078500" cy="1078500"/>
          </a:xfrm>
          <a:prstGeom prst="roundRect">
            <a:avLst>
              <a:gd fmla="val 16667" name="adj"/>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3" name="Shape 563"/>
        <p:cNvGrpSpPr/>
        <p:nvPr/>
      </p:nvGrpSpPr>
      <p:grpSpPr>
        <a:xfrm>
          <a:off x="0" y="0"/>
          <a:ext cx="0" cy="0"/>
          <a:chOff x="0" y="0"/>
          <a:chExt cx="0" cy="0"/>
        </a:xfrm>
      </p:grpSpPr>
      <p:sp>
        <p:nvSpPr>
          <p:cNvPr id="564" name="Google Shape;564;p73"/>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lvl="0" marR="0" rtl="0" algn="ctr">
              <a:lnSpc>
                <a:spcPct val="90000"/>
              </a:lnSpc>
              <a:spcBef>
                <a:spcPts val="0"/>
              </a:spcBef>
              <a:spcAft>
                <a:spcPts val="0"/>
              </a:spcAft>
              <a:buClr>
                <a:schemeClr val="dk1"/>
              </a:buClr>
              <a:buSzPts val="1100"/>
              <a:buFont typeface="Ubuntu"/>
              <a:buNone/>
              <a:defRPr b="0" i="0" sz="4500" u="none" cap="none" strike="noStrike">
                <a:solidFill>
                  <a:schemeClr val="dk1"/>
                </a:solidFill>
                <a:latin typeface="Ubuntu"/>
                <a:ea typeface="Ubuntu"/>
                <a:cs typeface="Ubuntu"/>
                <a:sym typeface="Ubuntu"/>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65" name="Google Shape;565;p73"/>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lv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66" name="Google Shape;566;p7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7" name="Google Shape;567;p7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SzPts val="1100"/>
              <a:buNone/>
              <a:defRPr sz="900">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8" name="Google Shape;568;p7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imonial">
  <p:cSld name="Testimonial">
    <p:spTree>
      <p:nvGrpSpPr>
        <p:cNvPr id="569" name="Shape 569"/>
        <p:cNvGrpSpPr/>
        <p:nvPr/>
      </p:nvGrpSpPr>
      <p:grpSpPr>
        <a:xfrm>
          <a:off x="0" y="0"/>
          <a:ext cx="0" cy="0"/>
          <a:chOff x="0" y="0"/>
          <a:chExt cx="0" cy="0"/>
        </a:xfrm>
      </p:grpSpPr>
      <p:sp>
        <p:nvSpPr>
          <p:cNvPr id="570" name="Google Shape;570;p74"/>
          <p:cNvSpPr/>
          <p:nvPr>
            <p:ph idx="2" type="pic"/>
          </p:nvPr>
        </p:nvSpPr>
        <p:spPr>
          <a:xfrm>
            <a:off x="0"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1" name="Google Shape;571;p74"/>
          <p:cNvSpPr/>
          <p:nvPr>
            <p:ph idx="3" type="pic"/>
          </p:nvPr>
        </p:nvSpPr>
        <p:spPr>
          <a:xfrm>
            <a:off x="0"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2" name="Google Shape;572;p74"/>
          <p:cNvSpPr/>
          <p:nvPr>
            <p:ph idx="4" type="pic"/>
          </p:nvPr>
        </p:nvSpPr>
        <p:spPr>
          <a:xfrm>
            <a:off x="305348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3" name="Google Shape;573;p74"/>
          <p:cNvSpPr/>
          <p:nvPr>
            <p:ph idx="5" type="pic"/>
          </p:nvPr>
        </p:nvSpPr>
        <p:spPr>
          <a:xfrm>
            <a:off x="4581478" y="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4" name="Google Shape;574;p74"/>
          <p:cNvSpPr/>
          <p:nvPr>
            <p:ph idx="6" type="pic"/>
          </p:nvPr>
        </p:nvSpPr>
        <p:spPr>
          <a:xfrm>
            <a:off x="4581478" y="34290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5" name="Google Shape;575;p74"/>
          <p:cNvSpPr/>
          <p:nvPr>
            <p:ph idx="7" type="pic"/>
          </p:nvPr>
        </p:nvSpPr>
        <p:spPr>
          <a:xfrm>
            <a:off x="7632479" y="1714500"/>
            <a:ext cx="1525500" cy="1714500"/>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1" Type="http://schemas.openxmlformats.org/officeDocument/2006/relationships/slideLayout" Target="../slideLayouts/slideLayout64.xml"/><Relationship Id="rId30" Type="http://schemas.openxmlformats.org/officeDocument/2006/relationships/slideLayout" Target="../slideLayouts/slideLayout63.xml"/><Relationship Id="rId11" Type="http://schemas.openxmlformats.org/officeDocument/2006/relationships/slideLayout" Target="../slideLayouts/slideLayout44.xml"/><Relationship Id="rId33" Type="http://schemas.openxmlformats.org/officeDocument/2006/relationships/slideLayout" Target="../slideLayouts/slideLayout66.xml"/><Relationship Id="rId10" Type="http://schemas.openxmlformats.org/officeDocument/2006/relationships/slideLayout" Target="../slideLayouts/slideLayout43.xml"/><Relationship Id="rId32" Type="http://schemas.openxmlformats.org/officeDocument/2006/relationships/slideLayout" Target="../slideLayouts/slideLayout65.xml"/><Relationship Id="rId13" Type="http://schemas.openxmlformats.org/officeDocument/2006/relationships/slideLayout" Target="../slideLayouts/slideLayout46.xml"/><Relationship Id="rId35" Type="http://schemas.openxmlformats.org/officeDocument/2006/relationships/slideLayout" Target="../slideLayouts/slideLayout68.xml"/><Relationship Id="rId12" Type="http://schemas.openxmlformats.org/officeDocument/2006/relationships/slideLayout" Target="../slideLayouts/slideLayout45.xml"/><Relationship Id="rId34" Type="http://schemas.openxmlformats.org/officeDocument/2006/relationships/slideLayout" Target="../slideLayouts/slideLayout67.xml"/><Relationship Id="rId15" Type="http://schemas.openxmlformats.org/officeDocument/2006/relationships/slideLayout" Target="../slideLayouts/slideLayout48.xml"/><Relationship Id="rId37" Type="http://schemas.openxmlformats.org/officeDocument/2006/relationships/slideLayout" Target="../slideLayouts/slideLayout70.xml"/><Relationship Id="rId14" Type="http://schemas.openxmlformats.org/officeDocument/2006/relationships/slideLayout" Target="../slideLayouts/slideLayout47.xml"/><Relationship Id="rId36" Type="http://schemas.openxmlformats.org/officeDocument/2006/relationships/slideLayout" Target="../slideLayouts/slideLayout69.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38" Type="http://schemas.openxmlformats.org/officeDocument/2006/relationships/theme" Target="../theme/theme2.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7" name="Google Shape;127;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100"/>
              <a:buNone/>
              <a:defRPr b="0" i="0" sz="1400" u="none" cap="none" strike="noStrike">
                <a:solidFill>
                  <a:schemeClr val="dk1"/>
                </a:solidFill>
                <a:latin typeface="Quattrocento Sans"/>
                <a:ea typeface="Quattrocento Sans"/>
                <a:cs typeface="Quattrocento Sans"/>
                <a:sym typeface="Quattrocento Sans"/>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9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0" name="Shape 200"/>
        <p:cNvGrpSpPr/>
        <p:nvPr/>
      </p:nvGrpSpPr>
      <p:grpSpPr>
        <a:xfrm>
          <a:off x="0" y="0"/>
          <a:ext cx="0" cy="0"/>
          <a:chOff x="0" y="0"/>
          <a:chExt cx="0" cy="0"/>
        </a:xfrm>
      </p:grpSpPr>
      <p:sp>
        <p:nvSpPr>
          <p:cNvPr id="201" name="Google Shape;201;p3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1100"/>
              <a:buFont typeface="Ubuntu"/>
              <a:buNone/>
              <a:defRPr b="0" i="0" sz="3300" u="none" cap="none" strike="noStrike">
                <a:solidFill>
                  <a:schemeClr val="dk1"/>
                </a:solidFill>
                <a:latin typeface="Ubuntu"/>
                <a:ea typeface="Ubuntu"/>
                <a:cs typeface="Ubuntu"/>
                <a:sym typeface="Ubuntu"/>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2" name="Google Shape;202;p3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3" name="Google Shape;203;p3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png"/><Relationship Id="rId6" Type="http://schemas.openxmlformats.org/officeDocument/2006/relationships/image" Target="../media/image39.png"/><Relationship Id="rId7" Type="http://schemas.openxmlformats.org/officeDocument/2006/relationships/image" Target="../media/image21.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37.png"/><Relationship Id="rId6" Type="http://schemas.openxmlformats.org/officeDocument/2006/relationships/image" Target="../media/image36.png"/><Relationship Id="rId7" Type="http://schemas.openxmlformats.org/officeDocument/2006/relationships/image" Target="../media/image44.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41.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37.png"/><Relationship Id="rId6" Type="http://schemas.openxmlformats.org/officeDocument/2006/relationships/image" Target="../media/image40.png"/><Relationship Id="rId7" Type="http://schemas.openxmlformats.org/officeDocument/2006/relationships/image" Target="../media/image45.png"/><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37.png"/><Relationship Id="rId6" Type="http://schemas.openxmlformats.org/officeDocument/2006/relationships/image" Target="../media/image43.png"/><Relationship Id="rId7" Type="http://schemas.openxmlformats.org/officeDocument/2006/relationships/image" Target="../media/image38.pn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hyperlink" Target="http://drive.google.com/file/d/1BlzUzh9oLiUGCgGfzsB3srsgKTEg1eBU/view" TargetMode="External"/><Relationship Id="rId6"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47.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33.png"/><Relationship Id="rId10" Type="http://schemas.openxmlformats.org/officeDocument/2006/relationships/hyperlink" Target="https://www.commcarehq.org/a/rhd-red/dashboard/projec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world-heart-federation.org/news/breaking-news-governments-adopt-global-resolution-rheumatic-fever-rheumatic-heart-disease-world-health-assembly" TargetMode="External"/><Relationship Id="rId4" Type="http://schemas.openxmlformats.org/officeDocument/2006/relationships/image" Target="../media/image2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rhdaustralia.org.au/treatment-tracker-app" TargetMode="External"/><Relationship Id="rId4" Type="http://schemas.openxmlformats.org/officeDocument/2006/relationships/image" Target="../media/image2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22.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46.png"/><Relationship Id="rId6"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75"/>
          <p:cNvSpPr txBox="1"/>
          <p:nvPr>
            <p:ph type="ctrTitle"/>
          </p:nvPr>
        </p:nvSpPr>
        <p:spPr>
          <a:xfrm>
            <a:off x="191225" y="744575"/>
            <a:ext cx="87822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Lucida Sans"/>
                <a:ea typeface="Lucida Sans"/>
                <a:cs typeface="Lucida Sans"/>
                <a:sym typeface="Lucida Sans"/>
              </a:rPr>
              <a:t>Rheumatic Heart Disease (RHD) Remote-Entry Data capture (RED) Registry</a:t>
            </a:r>
            <a:endParaRPr sz="3600">
              <a:latin typeface="Lucida Sans"/>
              <a:ea typeface="Lucida Sans"/>
              <a:cs typeface="Lucida Sans"/>
              <a:sym typeface="Lucida Sans"/>
            </a:endParaRPr>
          </a:p>
        </p:txBody>
      </p:sp>
      <p:sp>
        <p:nvSpPr>
          <p:cNvPr id="581" name="Google Shape;581;p75"/>
          <p:cNvSpPr txBox="1"/>
          <p:nvPr>
            <p:ph idx="1" type="subTitle"/>
          </p:nvPr>
        </p:nvSpPr>
        <p:spPr>
          <a:xfrm>
            <a:off x="376625" y="2797175"/>
            <a:ext cx="8520600" cy="112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Lucida Sans"/>
                <a:ea typeface="Lucida Sans"/>
                <a:cs typeface="Lucida Sans"/>
                <a:sym typeface="Lucida Sans"/>
              </a:rPr>
              <a:t>Baylor-Malawi Children’s Center</a:t>
            </a:r>
            <a:endParaRPr i="1">
              <a:latin typeface="Lucida Sans"/>
              <a:ea typeface="Lucida Sans"/>
              <a:cs typeface="Lucida Sans"/>
              <a:sym typeface="Lucida Sans"/>
            </a:endParaRPr>
          </a:p>
          <a:p>
            <a:pPr indent="0" lvl="0" marL="0" rtl="0" algn="ctr">
              <a:spcBef>
                <a:spcPts val="0"/>
              </a:spcBef>
              <a:spcAft>
                <a:spcPts val="0"/>
              </a:spcAft>
              <a:buNone/>
            </a:pPr>
            <a:r>
              <a:rPr i="1" lang="en" sz="1800">
                <a:latin typeface="Lucida Sans"/>
                <a:ea typeface="Lucida Sans"/>
                <a:cs typeface="Lucida Sans"/>
                <a:sym typeface="Lucida Sans"/>
              </a:rPr>
              <a:t>Novus Health Consulting Group</a:t>
            </a:r>
            <a:endParaRPr i="1" sz="1800">
              <a:latin typeface="Lucida Sans"/>
              <a:ea typeface="Lucida Sans"/>
              <a:cs typeface="Lucida Sans"/>
              <a:sym typeface="Lucida Sans"/>
            </a:endParaRPr>
          </a:p>
          <a:p>
            <a:pPr indent="0" lvl="0" marL="0" rtl="0" algn="ctr">
              <a:spcBef>
                <a:spcPts val="0"/>
              </a:spcBef>
              <a:spcAft>
                <a:spcPts val="0"/>
              </a:spcAft>
              <a:buNone/>
            </a:pPr>
            <a:r>
              <a:rPr lang="en" sz="1600">
                <a:latin typeface="Lucida Sans"/>
                <a:ea typeface="Lucida Sans"/>
                <a:cs typeface="Lucida Sans"/>
                <a:sym typeface="Lucida Sans"/>
              </a:rPr>
              <a:t>Yara Altaher, Maria Campos, Araz Chiloyan, Haley Friedler, Jack Zhu</a:t>
            </a:r>
            <a:endParaRPr sz="1600">
              <a:latin typeface="Lucida Sans"/>
              <a:ea typeface="Lucida Sans"/>
              <a:cs typeface="Lucida Sans"/>
              <a:sym typeface="Lucida Sans"/>
            </a:endParaRPr>
          </a:p>
        </p:txBody>
      </p:sp>
      <p:grpSp>
        <p:nvGrpSpPr>
          <p:cNvPr id="582" name="Google Shape;582;p75"/>
          <p:cNvGrpSpPr/>
          <p:nvPr/>
        </p:nvGrpSpPr>
        <p:grpSpPr>
          <a:xfrm>
            <a:off x="168301" y="4240451"/>
            <a:ext cx="8782316" cy="792600"/>
            <a:chOff x="224975" y="4240454"/>
            <a:chExt cx="8725600" cy="792600"/>
          </a:xfrm>
        </p:grpSpPr>
        <p:pic>
          <p:nvPicPr>
            <p:cNvPr id="583" name="Google Shape;583;p75"/>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584" name="Google Shape;584;p75"/>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5" name="Google Shape;585;p75"/>
          <p:cNvPicPr preferRelativeResize="0"/>
          <p:nvPr/>
        </p:nvPicPr>
        <p:blipFill>
          <a:blip r:embed="rId4">
            <a:alphaModFix/>
          </a:blip>
          <a:stretch>
            <a:fillRect/>
          </a:stretch>
        </p:blipFill>
        <p:spPr>
          <a:xfrm>
            <a:off x="256150" y="152400"/>
            <a:ext cx="8641080" cy="2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84"/>
          <p:cNvSpPr txBox="1"/>
          <p:nvPr>
            <p:ph type="title"/>
          </p:nvPr>
        </p:nvSpPr>
        <p:spPr>
          <a:xfrm>
            <a:off x="299163" y="180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Monitoring and Evaluating Key Components Should Result in </a:t>
            </a:r>
            <a:r>
              <a:rPr b="1" lang="en" sz="2400">
                <a:latin typeface="Lucida Sans"/>
                <a:ea typeface="Lucida Sans"/>
                <a:cs typeface="Lucida Sans"/>
                <a:sym typeface="Lucida Sans"/>
              </a:rPr>
              <a:t>Successful</a:t>
            </a:r>
            <a:r>
              <a:rPr b="1" lang="en" sz="2400">
                <a:latin typeface="Lucida Sans"/>
                <a:ea typeface="Lucida Sans"/>
                <a:cs typeface="Lucida Sans"/>
                <a:sym typeface="Lucida Sans"/>
              </a:rPr>
              <a:t> Implementation</a:t>
            </a:r>
            <a:endParaRPr b="1" sz="2400">
              <a:latin typeface="Lucida Sans"/>
              <a:ea typeface="Lucida Sans"/>
              <a:cs typeface="Lucida Sans"/>
              <a:sym typeface="Lucida Sans"/>
            </a:endParaRPr>
          </a:p>
        </p:txBody>
      </p:sp>
      <p:sp>
        <p:nvSpPr>
          <p:cNvPr id="754" name="Google Shape;754;p84"/>
          <p:cNvSpPr txBox="1"/>
          <p:nvPr>
            <p:ph idx="1" type="body"/>
          </p:nvPr>
        </p:nvSpPr>
        <p:spPr>
          <a:xfrm>
            <a:off x="2739575" y="1032900"/>
            <a:ext cx="6276900" cy="3675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Satisfaction assessment from local health workers (front-end user)</a:t>
            </a:r>
            <a:endParaRPr sz="1400">
              <a:latin typeface="Lucida Sans"/>
              <a:ea typeface="Lucida Sans"/>
              <a:cs typeface="Lucida Sans"/>
              <a:sym typeface="Lucida Sans"/>
            </a:endParaRPr>
          </a:p>
          <a:p>
            <a:pPr indent="-317500" lvl="1" marL="914400" rtl="0" algn="l">
              <a:spcBef>
                <a:spcPts val="0"/>
              </a:spcBef>
              <a:spcAft>
                <a:spcPts val="0"/>
              </a:spcAft>
              <a:buSzPts val="1400"/>
              <a:buFont typeface="Lucida Sans"/>
              <a:buChar char="○"/>
            </a:pPr>
            <a:r>
              <a:rPr lang="en">
                <a:latin typeface="Lucida Sans"/>
                <a:ea typeface="Lucida Sans"/>
                <a:cs typeface="Lucida Sans"/>
                <a:sym typeface="Lucida Sans"/>
              </a:rPr>
              <a:t>Frequency of use with patient</a:t>
            </a:r>
            <a:endParaRPr>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Satisfaction assessment from </a:t>
            </a:r>
            <a:r>
              <a:rPr lang="en" sz="1400">
                <a:latin typeface="Lucida Sans"/>
                <a:ea typeface="Lucida Sans"/>
                <a:cs typeface="Lucida Sans"/>
                <a:sym typeface="Lucida Sans"/>
              </a:rPr>
              <a:t>Dr. Sanyahumbi (back-end user)</a:t>
            </a:r>
            <a:endParaRPr sz="1400">
              <a:latin typeface="Lucida Sans"/>
              <a:ea typeface="Lucida Sans"/>
              <a:cs typeface="Lucida Sans"/>
              <a:sym typeface="Lucida Sans"/>
            </a:endParaRPr>
          </a:p>
          <a:p>
            <a:pPr indent="-317500" lvl="1" marL="914400" rtl="0" algn="l">
              <a:spcBef>
                <a:spcPts val="0"/>
              </a:spcBef>
              <a:spcAft>
                <a:spcPts val="0"/>
              </a:spcAft>
              <a:buSzPts val="1400"/>
              <a:buChar char="○"/>
            </a:pPr>
            <a:r>
              <a:rPr lang="en">
                <a:latin typeface="Lucida Sans"/>
                <a:ea typeface="Lucida Sans"/>
                <a:cs typeface="Lucida Sans"/>
                <a:sym typeface="Lucida Sans"/>
              </a:rPr>
              <a:t>Frequency of data reporting</a:t>
            </a:r>
            <a:br>
              <a:rPr lang="en"/>
            </a:br>
            <a:endParaRPr>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Completeness of data collected over time</a:t>
            </a:r>
            <a:endParaRPr sz="1400">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Data e</a:t>
            </a:r>
            <a:r>
              <a:rPr lang="en" sz="1400">
                <a:latin typeface="Lucida Sans"/>
                <a:ea typeface="Lucida Sans"/>
                <a:cs typeface="Lucida Sans"/>
                <a:sym typeface="Lucida Sans"/>
              </a:rPr>
              <a:t>rror rate over time</a:t>
            </a:r>
            <a:endParaRPr sz="1400">
              <a:latin typeface="Lucida Sans"/>
              <a:ea typeface="Lucida Sans"/>
              <a:cs typeface="Lucida Sans"/>
              <a:sym typeface="Lucida Sans"/>
            </a:endParaRPr>
          </a:p>
          <a:p>
            <a:pPr indent="-323850" lvl="0" marL="457200" rtl="0" algn="l">
              <a:spcBef>
                <a:spcPts val="0"/>
              </a:spcBef>
              <a:spcAft>
                <a:spcPts val="0"/>
              </a:spcAft>
              <a:buSzPts val="1500"/>
              <a:buChar char="●"/>
            </a:pPr>
            <a:r>
              <a:rPr lang="en" sz="1400">
                <a:latin typeface="Lucida Sans"/>
                <a:ea typeface="Lucida Sans"/>
                <a:cs typeface="Lucida Sans"/>
                <a:sym typeface="Lucida Sans"/>
              </a:rPr>
              <a:t>Usefulness of data over time</a:t>
            </a:r>
            <a:br>
              <a:rPr lang="en" sz="1400">
                <a:latin typeface="Lucida Sans"/>
                <a:ea typeface="Lucida Sans"/>
                <a:cs typeface="Lucida Sans"/>
                <a:sym typeface="Lucida Sans"/>
              </a:rPr>
            </a:br>
            <a:endParaRPr sz="1400">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Time to implement at the clinic</a:t>
            </a:r>
            <a:endParaRPr sz="1400">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Time of training</a:t>
            </a:r>
            <a:endParaRPr sz="1400">
              <a:latin typeface="Lucida Sans"/>
              <a:ea typeface="Lucida Sans"/>
              <a:cs typeface="Lucida Sans"/>
              <a:sym typeface="Lucida Sans"/>
            </a:endParaRPr>
          </a:p>
          <a:p>
            <a:pPr indent="-317500" lvl="0" marL="457200" rtl="0" algn="l">
              <a:spcBef>
                <a:spcPts val="0"/>
              </a:spcBef>
              <a:spcAft>
                <a:spcPts val="0"/>
              </a:spcAft>
              <a:buSzPts val="1400"/>
              <a:buFont typeface="Lucida Sans"/>
              <a:buChar char="●"/>
            </a:pPr>
            <a:r>
              <a:rPr lang="en" sz="1400">
                <a:latin typeface="Lucida Sans"/>
                <a:ea typeface="Lucida Sans"/>
                <a:cs typeface="Lucida Sans"/>
                <a:sym typeface="Lucida Sans"/>
              </a:rPr>
              <a:t>Cost analysis: Cost savings from prevented hospitalizations over time compared to costs of program</a:t>
            </a:r>
            <a:endParaRPr sz="1400">
              <a:latin typeface="Lucida Sans"/>
              <a:ea typeface="Lucida Sans"/>
              <a:cs typeface="Lucida Sans"/>
              <a:sym typeface="Lucida Sans"/>
            </a:endParaRPr>
          </a:p>
        </p:txBody>
      </p:sp>
      <p:grpSp>
        <p:nvGrpSpPr>
          <p:cNvPr id="755" name="Google Shape;755;p84"/>
          <p:cNvGrpSpPr/>
          <p:nvPr/>
        </p:nvGrpSpPr>
        <p:grpSpPr>
          <a:xfrm>
            <a:off x="168301" y="4240451"/>
            <a:ext cx="8782316" cy="792600"/>
            <a:chOff x="224975" y="4240454"/>
            <a:chExt cx="8725600" cy="792600"/>
          </a:xfrm>
        </p:grpSpPr>
        <p:pic>
          <p:nvPicPr>
            <p:cNvPr id="756" name="Google Shape;756;p84"/>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757" name="Google Shape;757;p84"/>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58" name="Google Shape;758;p84"/>
          <p:cNvPicPr preferRelativeResize="0"/>
          <p:nvPr/>
        </p:nvPicPr>
        <p:blipFill>
          <a:blip r:embed="rId4">
            <a:alphaModFix/>
          </a:blip>
          <a:stretch>
            <a:fillRect/>
          </a:stretch>
        </p:blipFill>
        <p:spPr>
          <a:xfrm>
            <a:off x="311700" y="152400"/>
            <a:ext cx="1381125" cy="28575"/>
          </a:xfrm>
          <a:prstGeom prst="rect">
            <a:avLst/>
          </a:prstGeom>
          <a:noFill/>
          <a:ln>
            <a:noFill/>
          </a:ln>
        </p:spPr>
      </p:pic>
      <p:sp>
        <p:nvSpPr>
          <p:cNvPr id="759" name="Google Shape;759;p84"/>
          <p:cNvSpPr txBox="1"/>
          <p:nvPr>
            <p:ph idx="1" type="body"/>
          </p:nvPr>
        </p:nvSpPr>
        <p:spPr>
          <a:xfrm>
            <a:off x="1438175" y="1338063"/>
            <a:ext cx="1453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Usability</a:t>
            </a:r>
            <a:endParaRPr sz="2400"/>
          </a:p>
        </p:txBody>
      </p:sp>
      <p:sp>
        <p:nvSpPr>
          <p:cNvPr id="760" name="Google Shape;760;p84"/>
          <p:cNvSpPr txBox="1"/>
          <p:nvPr>
            <p:ph idx="1" type="body"/>
          </p:nvPr>
        </p:nvSpPr>
        <p:spPr>
          <a:xfrm>
            <a:off x="1489025" y="2438325"/>
            <a:ext cx="1352100" cy="9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Data Quality</a:t>
            </a:r>
            <a:endParaRPr sz="2400"/>
          </a:p>
        </p:txBody>
      </p:sp>
      <p:sp>
        <p:nvSpPr>
          <p:cNvPr id="761" name="Google Shape;761;p84"/>
          <p:cNvSpPr txBox="1"/>
          <p:nvPr>
            <p:ph idx="1" type="body"/>
          </p:nvPr>
        </p:nvSpPr>
        <p:spPr>
          <a:xfrm>
            <a:off x="1489025" y="3810050"/>
            <a:ext cx="100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Cost</a:t>
            </a:r>
            <a:endParaRPr sz="2400"/>
          </a:p>
        </p:txBody>
      </p:sp>
      <p:pic>
        <p:nvPicPr>
          <p:cNvPr id="762" name="Google Shape;762;p84"/>
          <p:cNvPicPr preferRelativeResize="0"/>
          <p:nvPr/>
        </p:nvPicPr>
        <p:blipFill>
          <a:blip r:embed="rId5">
            <a:alphaModFix/>
          </a:blip>
          <a:stretch>
            <a:fillRect/>
          </a:stretch>
        </p:blipFill>
        <p:spPr>
          <a:xfrm>
            <a:off x="892850" y="1324527"/>
            <a:ext cx="421421" cy="572700"/>
          </a:xfrm>
          <a:prstGeom prst="rect">
            <a:avLst/>
          </a:prstGeom>
          <a:noFill/>
          <a:ln>
            <a:noFill/>
          </a:ln>
        </p:spPr>
      </p:pic>
      <p:pic>
        <p:nvPicPr>
          <p:cNvPr id="763" name="Google Shape;763;p84"/>
          <p:cNvPicPr preferRelativeResize="0"/>
          <p:nvPr/>
        </p:nvPicPr>
        <p:blipFill>
          <a:blip r:embed="rId6">
            <a:alphaModFix/>
          </a:blip>
          <a:stretch>
            <a:fillRect/>
          </a:stretch>
        </p:blipFill>
        <p:spPr>
          <a:xfrm>
            <a:off x="858365" y="2707456"/>
            <a:ext cx="440450" cy="409721"/>
          </a:xfrm>
          <a:prstGeom prst="rect">
            <a:avLst/>
          </a:prstGeom>
          <a:noFill/>
          <a:ln>
            <a:noFill/>
          </a:ln>
        </p:spPr>
      </p:pic>
      <p:pic>
        <p:nvPicPr>
          <p:cNvPr id="764" name="Google Shape;764;p84"/>
          <p:cNvPicPr preferRelativeResize="0"/>
          <p:nvPr/>
        </p:nvPicPr>
        <p:blipFill>
          <a:blip r:embed="rId7">
            <a:alphaModFix/>
          </a:blip>
          <a:stretch>
            <a:fillRect/>
          </a:stretch>
        </p:blipFill>
        <p:spPr>
          <a:xfrm>
            <a:off x="870200" y="3927400"/>
            <a:ext cx="466725" cy="361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grpSp>
        <p:nvGrpSpPr>
          <p:cNvPr id="769" name="Google Shape;769;p85"/>
          <p:cNvGrpSpPr/>
          <p:nvPr/>
        </p:nvGrpSpPr>
        <p:grpSpPr>
          <a:xfrm>
            <a:off x="3162693" y="1982615"/>
            <a:ext cx="2754151" cy="1995643"/>
            <a:chOff x="591057" y="691234"/>
            <a:chExt cx="5505000" cy="3988893"/>
          </a:xfrm>
        </p:grpSpPr>
        <p:grpSp>
          <p:nvGrpSpPr>
            <p:cNvPr id="770" name="Google Shape;770;p85"/>
            <p:cNvGrpSpPr/>
            <p:nvPr/>
          </p:nvGrpSpPr>
          <p:grpSpPr>
            <a:xfrm>
              <a:off x="591057" y="691234"/>
              <a:ext cx="5505000" cy="3988893"/>
              <a:chOff x="591057" y="691234"/>
              <a:chExt cx="5505000" cy="3988893"/>
            </a:xfrm>
          </p:grpSpPr>
          <p:sp>
            <p:nvSpPr>
              <p:cNvPr id="771" name="Google Shape;771;p85"/>
              <p:cNvSpPr/>
              <p:nvPr/>
            </p:nvSpPr>
            <p:spPr>
              <a:xfrm>
                <a:off x="591057" y="691234"/>
                <a:ext cx="5505000" cy="3529200"/>
              </a:xfrm>
              <a:custGeom>
                <a:rect b="b" l="l" r="r" t="t"/>
                <a:pathLst>
                  <a:path extrusionOk="0" h="120000" w="120000">
                    <a:moveTo>
                      <a:pt x="120000" y="116094"/>
                    </a:moveTo>
                    <a:cubicBezTo>
                      <a:pt x="120000" y="118224"/>
                      <a:pt x="118863" y="120000"/>
                      <a:pt x="117500" y="120000"/>
                    </a:cubicBezTo>
                    <a:cubicBezTo>
                      <a:pt x="2500" y="120000"/>
                      <a:pt x="2500" y="120000"/>
                      <a:pt x="2500" y="120000"/>
                    </a:cubicBezTo>
                    <a:cubicBezTo>
                      <a:pt x="1136" y="120000"/>
                      <a:pt x="0" y="118224"/>
                      <a:pt x="0" y="116094"/>
                    </a:cubicBezTo>
                    <a:cubicBezTo>
                      <a:pt x="0" y="3905"/>
                      <a:pt x="0" y="3905"/>
                      <a:pt x="0" y="3905"/>
                    </a:cubicBezTo>
                    <a:cubicBezTo>
                      <a:pt x="0" y="1775"/>
                      <a:pt x="1136" y="0"/>
                      <a:pt x="2500" y="0"/>
                    </a:cubicBezTo>
                    <a:cubicBezTo>
                      <a:pt x="117500" y="0"/>
                      <a:pt x="117500" y="0"/>
                      <a:pt x="117500" y="0"/>
                    </a:cubicBezTo>
                    <a:cubicBezTo>
                      <a:pt x="118863" y="0"/>
                      <a:pt x="120000" y="1775"/>
                      <a:pt x="120000" y="3905"/>
                    </a:cubicBezTo>
                    <a:lnTo>
                      <a:pt x="120000" y="116094"/>
                    </a:ln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2" name="Google Shape;772;p85"/>
              <p:cNvSpPr/>
              <p:nvPr/>
            </p:nvSpPr>
            <p:spPr>
              <a:xfrm>
                <a:off x="3276330" y="3822709"/>
                <a:ext cx="171900" cy="174600"/>
              </a:xfrm>
              <a:prstGeom prst="ellipse">
                <a:avLst/>
              </a:prstGeom>
              <a:solidFill>
                <a:srgbClr val="75707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3" name="Google Shape;773;p85"/>
              <p:cNvSpPr/>
              <p:nvPr/>
            </p:nvSpPr>
            <p:spPr>
              <a:xfrm>
                <a:off x="2754866" y="4220527"/>
                <a:ext cx="1215000" cy="459600"/>
              </a:xfrm>
              <a:custGeom>
                <a:rect b="b" l="l" r="r" t="t"/>
                <a:pathLst>
                  <a:path extrusionOk="0" h="120000" w="120000">
                    <a:moveTo>
                      <a:pt x="120000" y="99545"/>
                    </a:moveTo>
                    <a:cubicBezTo>
                      <a:pt x="120000" y="110454"/>
                      <a:pt x="116909" y="120000"/>
                      <a:pt x="112789" y="120000"/>
                    </a:cubicBezTo>
                    <a:cubicBezTo>
                      <a:pt x="7210" y="120000"/>
                      <a:pt x="7210" y="120000"/>
                      <a:pt x="7210" y="120000"/>
                    </a:cubicBezTo>
                    <a:cubicBezTo>
                      <a:pt x="3605" y="120000"/>
                      <a:pt x="0" y="110454"/>
                      <a:pt x="0" y="99545"/>
                    </a:cubicBezTo>
                    <a:cubicBezTo>
                      <a:pt x="7210" y="19090"/>
                      <a:pt x="7210" y="19090"/>
                      <a:pt x="7210" y="19090"/>
                    </a:cubicBezTo>
                    <a:cubicBezTo>
                      <a:pt x="7210" y="8181"/>
                      <a:pt x="10815" y="0"/>
                      <a:pt x="14420" y="0"/>
                    </a:cubicBezTo>
                    <a:cubicBezTo>
                      <a:pt x="105579" y="0"/>
                      <a:pt x="105579" y="0"/>
                      <a:pt x="105579" y="0"/>
                    </a:cubicBezTo>
                    <a:cubicBezTo>
                      <a:pt x="109699" y="0"/>
                      <a:pt x="112789" y="8181"/>
                      <a:pt x="112789" y="19090"/>
                    </a:cubicBezTo>
                    <a:lnTo>
                      <a:pt x="120000" y="99545"/>
                    </a:ln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74" name="Google Shape;774;p85"/>
            <p:cNvSpPr/>
            <p:nvPr/>
          </p:nvSpPr>
          <p:spPr>
            <a:xfrm>
              <a:off x="884046" y="984223"/>
              <a:ext cx="4919100" cy="2631600"/>
            </a:xfrm>
            <a:prstGeom prst="rect">
              <a:avLst/>
            </a:prstGeom>
            <a:solidFill>
              <a:srgbClr val="B2B2B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75" name="Google Shape;775;p85"/>
          <p:cNvSpPr/>
          <p:nvPr/>
        </p:nvSpPr>
        <p:spPr>
          <a:xfrm>
            <a:off x="5944449" y="824165"/>
            <a:ext cx="2270700" cy="1350000"/>
          </a:xfrm>
          <a:custGeom>
            <a:rect b="b" l="l" r="r" t="t"/>
            <a:pathLst>
              <a:path extrusionOk="0" h="120000" w="120000">
                <a:moveTo>
                  <a:pt x="0" y="103448"/>
                </a:moveTo>
                <a:cubicBezTo>
                  <a:pt x="14867" y="41755"/>
                  <a:pt x="14867" y="41755"/>
                  <a:pt x="14867" y="41755"/>
                </a:cubicBezTo>
                <a:cubicBezTo>
                  <a:pt x="14867" y="15047"/>
                  <a:pt x="14867" y="15047"/>
                  <a:pt x="14867" y="15047"/>
                </a:cubicBezTo>
                <a:cubicBezTo>
                  <a:pt x="14867" y="6771"/>
                  <a:pt x="18902" y="0"/>
                  <a:pt x="23575" y="0"/>
                </a:cubicBezTo>
                <a:cubicBezTo>
                  <a:pt x="111504" y="0"/>
                  <a:pt x="111504" y="0"/>
                  <a:pt x="111504" y="0"/>
                </a:cubicBezTo>
                <a:cubicBezTo>
                  <a:pt x="116176" y="0"/>
                  <a:pt x="120000" y="6771"/>
                  <a:pt x="120000" y="15047"/>
                </a:cubicBezTo>
                <a:cubicBezTo>
                  <a:pt x="120000" y="104576"/>
                  <a:pt x="120000" y="104576"/>
                  <a:pt x="120000" y="104576"/>
                </a:cubicBezTo>
                <a:cubicBezTo>
                  <a:pt x="120000" y="113228"/>
                  <a:pt x="116176" y="120000"/>
                  <a:pt x="111504" y="120000"/>
                </a:cubicBezTo>
                <a:cubicBezTo>
                  <a:pt x="23575" y="120000"/>
                  <a:pt x="23575" y="120000"/>
                  <a:pt x="23575" y="120000"/>
                </a:cubicBezTo>
                <a:cubicBezTo>
                  <a:pt x="18902" y="120000"/>
                  <a:pt x="14867" y="113228"/>
                  <a:pt x="14867" y="104576"/>
                </a:cubicBezTo>
                <a:cubicBezTo>
                  <a:pt x="14867" y="100438"/>
                  <a:pt x="14867" y="100438"/>
                  <a:pt x="14867" y="100438"/>
                </a:cubicBezTo>
                <a:lnTo>
                  <a:pt x="0" y="103448"/>
                </a:lnTo>
                <a:close/>
              </a:path>
            </a:pathLst>
          </a:custGeom>
          <a:solidFill>
            <a:srgbClr val="B1C5D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85"/>
          <p:cNvSpPr/>
          <p:nvPr/>
        </p:nvSpPr>
        <p:spPr>
          <a:xfrm flipH="1" rot="10800000">
            <a:off x="5974500" y="2777788"/>
            <a:ext cx="3052500" cy="1979700"/>
          </a:xfrm>
          <a:custGeom>
            <a:rect b="b" l="l" r="r" t="t"/>
            <a:pathLst>
              <a:path extrusionOk="0" h="120000" w="120000">
                <a:moveTo>
                  <a:pt x="0" y="103448"/>
                </a:moveTo>
                <a:cubicBezTo>
                  <a:pt x="14867" y="41755"/>
                  <a:pt x="14867" y="41755"/>
                  <a:pt x="14867" y="41755"/>
                </a:cubicBezTo>
                <a:cubicBezTo>
                  <a:pt x="14867" y="15047"/>
                  <a:pt x="14867" y="15047"/>
                  <a:pt x="14867" y="15047"/>
                </a:cubicBezTo>
                <a:cubicBezTo>
                  <a:pt x="14867" y="6771"/>
                  <a:pt x="18902" y="0"/>
                  <a:pt x="23575" y="0"/>
                </a:cubicBezTo>
                <a:cubicBezTo>
                  <a:pt x="111504" y="0"/>
                  <a:pt x="111504" y="0"/>
                  <a:pt x="111504" y="0"/>
                </a:cubicBezTo>
                <a:cubicBezTo>
                  <a:pt x="116176" y="0"/>
                  <a:pt x="120000" y="6771"/>
                  <a:pt x="120000" y="15047"/>
                </a:cubicBezTo>
                <a:cubicBezTo>
                  <a:pt x="120000" y="104576"/>
                  <a:pt x="120000" y="104576"/>
                  <a:pt x="120000" y="104576"/>
                </a:cubicBezTo>
                <a:cubicBezTo>
                  <a:pt x="120000" y="113228"/>
                  <a:pt x="116176" y="120000"/>
                  <a:pt x="111504" y="120000"/>
                </a:cubicBezTo>
                <a:cubicBezTo>
                  <a:pt x="23575" y="120000"/>
                  <a:pt x="23575" y="120000"/>
                  <a:pt x="23575" y="120000"/>
                </a:cubicBezTo>
                <a:cubicBezTo>
                  <a:pt x="18902" y="120000"/>
                  <a:pt x="14867" y="113228"/>
                  <a:pt x="14867" y="104576"/>
                </a:cubicBezTo>
                <a:cubicBezTo>
                  <a:pt x="14867" y="100438"/>
                  <a:pt x="14867" y="100438"/>
                  <a:pt x="14867" y="100438"/>
                </a:cubicBezTo>
                <a:lnTo>
                  <a:pt x="0" y="103448"/>
                </a:lnTo>
                <a:close/>
              </a:path>
            </a:pathLst>
          </a:custGeom>
          <a:solidFill>
            <a:srgbClr val="0097A7"/>
          </a:solidFill>
          <a:ln cap="flat" cmpd="sng" w="9525">
            <a:solidFill>
              <a:srgbClr val="7EC0DB"/>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85"/>
          <p:cNvSpPr/>
          <p:nvPr/>
        </p:nvSpPr>
        <p:spPr>
          <a:xfrm flipH="1">
            <a:off x="999400" y="964862"/>
            <a:ext cx="2135700" cy="1209300"/>
          </a:xfrm>
          <a:custGeom>
            <a:rect b="b" l="l" r="r" t="t"/>
            <a:pathLst>
              <a:path extrusionOk="0" h="120000" w="120000">
                <a:moveTo>
                  <a:pt x="0" y="103448"/>
                </a:moveTo>
                <a:cubicBezTo>
                  <a:pt x="14867" y="41755"/>
                  <a:pt x="14867" y="41755"/>
                  <a:pt x="14867" y="41755"/>
                </a:cubicBezTo>
                <a:cubicBezTo>
                  <a:pt x="14867" y="15047"/>
                  <a:pt x="14867" y="15047"/>
                  <a:pt x="14867" y="15047"/>
                </a:cubicBezTo>
                <a:cubicBezTo>
                  <a:pt x="14867" y="6771"/>
                  <a:pt x="18902" y="0"/>
                  <a:pt x="23575" y="0"/>
                </a:cubicBezTo>
                <a:cubicBezTo>
                  <a:pt x="111504" y="0"/>
                  <a:pt x="111504" y="0"/>
                  <a:pt x="111504" y="0"/>
                </a:cubicBezTo>
                <a:cubicBezTo>
                  <a:pt x="116176" y="0"/>
                  <a:pt x="120000" y="6771"/>
                  <a:pt x="120000" y="15047"/>
                </a:cubicBezTo>
                <a:cubicBezTo>
                  <a:pt x="120000" y="104576"/>
                  <a:pt x="120000" y="104576"/>
                  <a:pt x="120000" y="104576"/>
                </a:cubicBezTo>
                <a:cubicBezTo>
                  <a:pt x="120000" y="113228"/>
                  <a:pt x="116176" y="120000"/>
                  <a:pt x="111504" y="120000"/>
                </a:cubicBezTo>
                <a:cubicBezTo>
                  <a:pt x="23575" y="120000"/>
                  <a:pt x="23575" y="120000"/>
                  <a:pt x="23575" y="120000"/>
                </a:cubicBezTo>
                <a:cubicBezTo>
                  <a:pt x="18902" y="120000"/>
                  <a:pt x="14867" y="113228"/>
                  <a:pt x="14867" y="104576"/>
                </a:cubicBezTo>
                <a:cubicBezTo>
                  <a:pt x="14867" y="100438"/>
                  <a:pt x="14867" y="100438"/>
                  <a:pt x="14867" y="100438"/>
                </a:cubicBezTo>
                <a:lnTo>
                  <a:pt x="0" y="103448"/>
                </a:lnTo>
                <a:close/>
              </a:path>
            </a:pathLst>
          </a:custGeom>
          <a:solidFill>
            <a:srgbClr val="58B6C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85"/>
          <p:cNvSpPr/>
          <p:nvPr/>
        </p:nvSpPr>
        <p:spPr>
          <a:xfrm rot="10800000">
            <a:off x="1018800" y="3548200"/>
            <a:ext cx="1986000" cy="1147800"/>
          </a:xfrm>
          <a:custGeom>
            <a:rect b="b" l="l" r="r" t="t"/>
            <a:pathLst>
              <a:path extrusionOk="0" h="120000" w="120000">
                <a:moveTo>
                  <a:pt x="0" y="103448"/>
                </a:moveTo>
                <a:cubicBezTo>
                  <a:pt x="14867" y="41755"/>
                  <a:pt x="14867" y="41755"/>
                  <a:pt x="14867" y="41755"/>
                </a:cubicBezTo>
                <a:cubicBezTo>
                  <a:pt x="14867" y="15047"/>
                  <a:pt x="14867" y="15047"/>
                  <a:pt x="14867" y="15047"/>
                </a:cubicBezTo>
                <a:cubicBezTo>
                  <a:pt x="14867" y="6771"/>
                  <a:pt x="18902" y="0"/>
                  <a:pt x="23575" y="0"/>
                </a:cubicBezTo>
                <a:cubicBezTo>
                  <a:pt x="111504" y="0"/>
                  <a:pt x="111504" y="0"/>
                  <a:pt x="111504" y="0"/>
                </a:cubicBezTo>
                <a:cubicBezTo>
                  <a:pt x="116176" y="0"/>
                  <a:pt x="120000" y="6771"/>
                  <a:pt x="120000" y="15047"/>
                </a:cubicBezTo>
                <a:cubicBezTo>
                  <a:pt x="120000" y="104576"/>
                  <a:pt x="120000" y="104576"/>
                  <a:pt x="120000" y="104576"/>
                </a:cubicBezTo>
                <a:cubicBezTo>
                  <a:pt x="120000" y="113228"/>
                  <a:pt x="116176" y="120000"/>
                  <a:pt x="111504" y="120000"/>
                </a:cubicBezTo>
                <a:cubicBezTo>
                  <a:pt x="23575" y="120000"/>
                  <a:pt x="23575" y="120000"/>
                  <a:pt x="23575" y="120000"/>
                </a:cubicBezTo>
                <a:cubicBezTo>
                  <a:pt x="18902" y="120000"/>
                  <a:pt x="14867" y="113228"/>
                  <a:pt x="14867" y="104576"/>
                </a:cubicBezTo>
                <a:cubicBezTo>
                  <a:pt x="14867" y="100438"/>
                  <a:pt x="14867" y="100438"/>
                  <a:pt x="14867" y="100438"/>
                </a:cubicBezTo>
                <a:lnTo>
                  <a:pt x="0" y="103448"/>
                </a:lnTo>
                <a:close/>
              </a:path>
            </a:pathLst>
          </a:custGeom>
          <a:solidFill>
            <a:srgbClr val="3494BA"/>
          </a:solidFill>
          <a:ln cap="flat" cmpd="sng" w="9525">
            <a:solidFill>
              <a:srgbClr val="3494B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85"/>
          <p:cNvSpPr/>
          <p:nvPr/>
        </p:nvSpPr>
        <p:spPr>
          <a:xfrm>
            <a:off x="6404100" y="964863"/>
            <a:ext cx="1744200" cy="484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lang="en" sz="1200">
                <a:solidFill>
                  <a:schemeClr val="lt1"/>
                </a:solidFill>
                <a:latin typeface="Lucida Sans"/>
                <a:ea typeface="Lucida Sans"/>
                <a:cs typeface="Lucida Sans"/>
                <a:sym typeface="Lucida Sans"/>
              </a:rPr>
              <a:t>Tracks &amp; supports clients, facilities, transactions, or anything else that needs to be followed over time.</a:t>
            </a:r>
            <a:endParaRPr i="0" sz="1200" u="none" cap="none" strike="noStrike">
              <a:solidFill>
                <a:schemeClr val="lt1"/>
              </a:solidFill>
              <a:latin typeface="Lucida Sans"/>
              <a:ea typeface="Lucida Sans"/>
              <a:cs typeface="Lucida Sans"/>
              <a:sym typeface="Lucida Sans"/>
            </a:endParaRPr>
          </a:p>
        </p:txBody>
      </p:sp>
      <p:sp>
        <p:nvSpPr>
          <p:cNvPr id="780" name="Google Shape;780;p85"/>
          <p:cNvSpPr txBox="1"/>
          <p:nvPr/>
        </p:nvSpPr>
        <p:spPr>
          <a:xfrm>
            <a:off x="6890200" y="2777788"/>
            <a:ext cx="16200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1" lang="en" sz="1200" u="sng">
                <a:solidFill>
                  <a:schemeClr val="lt1"/>
                </a:solidFill>
                <a:latin typeface="Lucida Sans"/>
                <a:ea typeface="Lucida Sans"/>
                <a:cs typeface="Lucida Sans"/>
                <a:sym typeface="Lucida Sans"/>
              </a:rPr>
              <a:t>2 Components </a:t>
            </a:r>
            <a:endParaRPr b="1" i="0" sz="1200" u="sng" cap="none" strike="noStrike">
              <a:solidFill>
                <a:schemeClr val="lt1"/>
              </a:solidFill>
              <a:latin typeface="Lucida Sans"/>
              <a:ea typeface="Lucida Sans"/>
              <a:cs typeface="Lucida Sans"/>
              <a:sym typeface="Lucida Sans"/>
            </a:endParaRPr>
          </a:p>
        </p:txBody>
      </p:sp>
      <p:sp>
        <p:nvSpPr>
          <p:cNvPr id="781" name="Google Shape;781;p85"/>
          <p:cNvSpPr/>
          <p:nvPr/>
        </p:nvSpPr>
        <p:spPr>
          <a:xfrm>
            <a:off x="6404100" y="3037013"/>
            <a:ext cx="1281300" cy="917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1" lang="en" sz="1200">
                <a:solidFill>
                  <a:schemeClr val="lt1"/>
                </a:solidFill>
                <a:latin typeface="Lucida Sans"/>
                <a:ea typeface="Lucida Sans"/>
                <a:cs typeface="Lucida Sans"/>
                <a:sym typeface="Lucida Sans"/>
              </a:rPr>
              <a:t>CommCare Mobile</a:t>
            </a:r>
            <a:r>
              <a:rPr lang="en" sz="1200">
                <a:solidFill>
                  <a:schemeClr val="lt1"/>
                </a:solidFill>
                <a:latin typeface="Lucida Sans"/>
                <a:ea typeface="Lucida Sans"/>
                <a:cs typeface="Lucida Sans"/>
                <a:sym typeface="Lucida Sans"/>
              </a:rPr>
              <a:t>: mobile-based used for data collection &amp; service delivery (used on phone or tablet)</a:t>
            </a:r>
            <a:r>
              <a:rPr lang="en" sz="1200">
                <a:solidFill>
                  <a:schemeClr val="lt1"/>
                </a:solidFill>
                <a:latin typeface="Lucida Sans"/>
                <a:ea typeface="Lucida Sans"/>
                <a:cs typeface="Lucida Sans"/>
                <a:sym typeface="Lucida Sans"/>
              </a:rPr>
              <a:t>. </a:t>
            </a:r>
            <a:endParaRPr i="0" sz="1200" u="none" cap="none" strike="noStrike">
              <a:solidFill>
                <a:schemeClr val="lt1"/>
              </a:solidFill>
              <a:latin typeface="Lucida Sans"/>
              <a:ea typeface="Lucida Sans"/>
              <a:cs typeface="Lucida Sans"/>
              <a:sym typeface="Lucida Sans"/>
            </a:endParaRPr>
          </a:p>
        </p:txBody>
      </p:sp>
      <p:sp>
        <p:nvSpPr>
          <p:cNvPr id="782" name="Google Shape;782;p85"/>
          <p:cNvSpPr/>
          <p:nvPr/>
        </p:nvSpPr>
        <p:spPr>
          <a:xfrm>
            <a:off x="936100" y="3460900"/>
            <a:ext cx="1911600" cy="12093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1000"/>
              </a:spcBef>
              <a:spcAft>
                <a:spcPts val="0"/>
              </a:spcAft>
              <a:buNone/>
            </a:pPr>
            <a:r>
              <a:rPr lang="en" sz="1200">
                <a:solidFill>
                  <a:schemeClr val="lt1"/>
                </a:solidFill>
                <a:latin typeface="Lucida Sans"/>
                <a:ea typeface="Lucida Sans"/>
                <a:cs typeface="Lucida Sans"/>
                <a:sym typeface="Lucida Sans"/>
              </a:rPr>
              <a:t>Useful for </a:t>
            </a:r>
            <a:r>
              <a:rPr i="1" lang="en" sz="1200">
                <a:solidFill>
                  <a:schemeClr val="lt1"/>
                </a:solidFill>
                <a:latin typeface="Lucida Sans"/>
                <a:ea typeface="Lucida Sans"/>
                <a:cs typeface="Lucida Sans"/>
                <a:sym typeface="Lucida Sans"/>
              </a:rPr>
              <a:t>data collection</a:t>
            </a:r>
            <a:r>
              <a:rPr lang="en" sz="1200">
                <a:solidFill>
                  <a:schemeClr val="lt1"/>
                </a:solidFill>
                <a:latin typeface="Lucida Sans"/>
                <a:ea typeface="Lucida Sans"/>
                <a:cs typeface="Lucida Sans"/>
                <a:sym typeface="Lucida Sans"/>
              </a:rPr>
              <a:t>, </a:t>
            </a:r>
            <a:r>
              <a:rPr i="1" lang="en" sz="1200">
                <a:solidFill>
                  <a:schemeClr val="lt1"/>
                </a:solidFill>
                <a:latin typeface="Lucida Sans"/>
                <a:ea typeface="Lucida Sans"/>
                <a:cs typeface="Lucida Sans"/>
                <a:sym typeface="Lucida Sans"/>
              </a:rPr>
              <a:t>decision support</a:t>
            </a:r>
            <a:r>
              <a:rPr lang="en" sz="1200">
                <a:solidFill>
                  <a:schemeClr val="lt1"/>
                </a:solidFill>
                <a:latin typeface="Lucida Sans"/>
                <a:ea typeface="Lucida Sans"/>
                <a:cs typeface="Lucida Sans"/>
                <a:sym typeface="Lucida Sans"/>
              </a:rPr>
              <a:t>, </a:t>
            </a:r>
            <a:r>
              <a:rPr i="1" lang="en" sz="1200">
                <a:solidFill>
                  <a:schemeClr val="lt1"/>
                </a:solidFill>
                <a:latin typeface="Lucida Sans"/>
                <a:ea typeface="Lucida Sans"/>
                <a:cs typeface="Lucida Sans"/>
                <a:sym typeface="Lucida Sans"/>
              </a:rPr>
              <a:t>job aid,</a:t>
            </a:r>
            <a:r>
              <a:rPr lang="en" sz="1200">
                <a:solidFill>
                  <a:schemeClr val="lt1"/>
                </a:solidFill>
                <a:latin typeface="Lucida Sans"/>
                <a:ea typeface="Lucida Sans"/>
                <a:cs typeface="Lucida Sans"/>
                <a:sym typeface="Lucida Sans"/>
              </a:rPr>
              <a:t> </a:t>
            </a:r>
            <a:r>
              <a:rPr i="1" lang="en" sz="1200">
                <a:solidFill>
                  <a:schemeClr val="lt1"/>
                </a:solidFill>
                <a:latin typeface="Lucida Sans"/>
                <a:ea typeface="Lucida Sans"/>
                <a:cs typeface="Lucida Sans"/>
                <a:sym typeface="Lucida Sans"/>
              </a:rPr>
              <a:t>counseling tool</a:t>
            </a:r>
            <a:r>
              <a:rPr lang="en" sz="1200">
                <a:solidFill>
                  <a:schemeClr val="lt1"/>
                </a:solidFill>
                <a:latin typeface="Lucida Sans"/>
                <a:ea typeface="Lucida Sans"/>
                <a:cs typeface="Lucida Sans"/>
                <a:sym typeface="Lucida Sans"/>
              </a:rPr>
              <a:t> &amp; </a:t>
            </a:r>
            <a:r>
              <a:rPr i="1" lang="en" sz="1200">
                <a:solidFill>
                  <a:schemeClr val="lt1"/>
                </a:solidFill>
                <a:latin typeface="Lucida Sans"/>
                <a:ea typeface="Lucida Sans"/>
                <a:cs typeface="Lucida Sans"/>
                <a:sym typeface="Lucida Sans"/>
              </a:rPr>
              <a:t>better supervision</a:t>
            </a:r>
            <a:r>
              <a:rPr lang="en" sz="1200">
                <a:solidFill>
                  <a:schemeClr val="lt1"/>
                </a:solidFill>
                <a:latin typeface="Lucida Sans"/>
                <a:ea typeface="Lucida Sans"/>
                <a:cs typeface="Lucida Sans"/>
                <a:sym typeface="Lucida Sans"/>
              </a:rPr>
              <a:t>.</a:t>
            </a:r>
            <a:endParaRPr sz="1200">
              <a:solidFill>
                <a:schemeClr val="lt1"/>
              </a:solidFill>
              <a:latin typeface="Lucida Sans"/>
              <a:ea typeface="Lucida Sans"/>
              <a:cs typeface="Lucida Sans"/>
              <a:sym typeface="Lucida Sans"/>
            </a:endParaRPr>
          </a:p>
          <a:p>
            <a:pPr indent="0" lvl="0" marL="0" marR="0" rtl="0" algn="ctr">
              <a:lnSpc>
                <a:spcPct val="100000"/>
              </a:lnSpc>
              <a:spcBef>
                <a:spcPts val="1000"/>
              </a:spcBef>
              <a:spcAft>
                <a:spcPts val="0"/>
              </a:spcAft>
              <a:buClr>
                <a:srgbClr val="000000"/>
              </a:buClr>
              <a:buSzPts val="900"/>
              <a:buFont typeface="Arial"/>
              <a:buNone/>
            </a:pPr>
            <a:r>
              <a:t/>
            </a:r>
            <a:endParaRPr sz="900">
              <a:solidFill>
                <a:schemeClr val="lt1"/>
              </a:solidFill>
              <a:latin typeface="Calibri"/>
              <a:ea typeface="Calibri"/>
              <a:cs typeface="Calibri"/>
              <a:sym typeface="Calibri"/>
            </a:endParaRPr>
          </a:p>
        </p:txBody>
      </p:sp>
      <p:sp>
        <p:nvSpPr>
          <p:cNvPr id="783" name="Google Shape;783;p85"/>
          <p:cNvSpPr/>
          <p:nvPr/>
        </p:nvSpPr>
        <p:spPr>
          <a:xfrm>
            <a:off x="1103500" y="964863"/>
            <a:ext cx="1744200" cy="917400"/>
          </a:xfrm>
          <a:prstGeom prst="rect">
            <a:avLst/>
          </a:prstGeom>
          <a:noFill/>
          <a:ln>
            <a:noFill/>
          </a:ln>
        </p:spPr>
        <p:txBody>
          <a:bodyPr anchorCtr="0" anchor="t" bIns="34275" lIns="68575" spcFirstLastPara="1" rIns="75900" wrap="square" tIns="34275">
            <a:noAutofit/>
          </a:bodyPr>
          <a:lstStyle/>
          <a:p>
            <a:pPr indent="0" lvl="0" marL="0" marR="0" rtl="0" algn="ctr">
              <a:lnSpc>
                <a:spcPct val="100000"/>
              </a:lnSpc>
              <a:spcBef>
                <a:spcPts val="0"/>
              </a:spcBef>
              <a:spcAft>
                <a:spcPts val="0"/>
              </a:spcAft>
              <a:buClr>
                <a:schemeClr val="dk1"/>
              </a:buClr>
              <a:buSzPts val="1100"/>
              <a:buFont typeface="Arial"/>
              <a:buNone/>
            </a:pPr>
            <a:r>
              <a:rPr lang="en" sz="1200">
                <a:solidFill>
                  <a:schemeClr val="lt1"/>
                </a:solidFill>
                <a:latin typeface="Lucida Sans"/>
                <a:ea typeface="Lucida Sans"/>
                <a:cs typeface="Lucida Sans"/>
                <a:sym typeface="Lucida Sans"/>
              </a:rPr>
              <a:t>Runs as a mobile-based app on 2 types of devices: </a:t>
            </a:r>
            <a:r>
              <a:rPr i="1" lang="en" sz="1200">
                <a:solidFill>
                  <a:schemeClr val="lt1"/>
                </a:solidFill>
                <a:latin typeface="Lucida Sans"/>
                <a:ea typeface="Lucida Sans"/>
                <a:cs typeface="Lucida Sans"/>
                <a:sym typeface="Lucida Sans"/>
              </a:rPr>
              <a:t>android smartphones</a:t>
            </a:r>
            <a:r>
              <a:rPr lang="en" sz="1200">
                <a:solidFill>
                  <a:schemeClr val="lt1"/>
                </a:solidFill>
                <a:latin typeface="Lucida Sans"/>
                <a:ea typeface="Lucida Sans"/>
                <a:cs typeface="Lucida Sans"/>
                <a:sym typeface="Lucida Sans"/>
              </a:rPr>
              <a:t> &amp; </a:t>
            </a:r>
            <a:r>
              <a:rPr i="1" lang="en" sz="1200">
                <a:solidFill>
                  <a:schemeClr val="lt1"/>
                </a:solidFill>
                <a:latin typeface="Lucida Sans"/>
                <a:ea typeface="Lucida Sans"/>
                <a:cs typeface="Lucida Sans"/>
                <a:sym typeface="Lucida Sans"/>
              </a:rPr>
              <a:t>basic feature phones</a:t>
            </a:r>
            <a:r>
              <a:rPr lang="en" sz="1200">
                <a:solidFill>
                  <a:schemeClr val="lt1"/>
                </a:solidFill>
                <a:latin typeface="Lucida Sans"/>
                <a:ea typeface="Lucida Sans"/>
                <a:cs typeface="Lucida Sans"/>
                <a:sym typeface="Lucida Sans"/>
              </a:rPr>
              <a:t>.</a:t>
            </a:r>
            <a:endParaRPr sz="1200">
              <a:solidFill>
                <a:schemeClr val="lt1"/>
              </a:solidFill>
              <a:latin typeface="Lucida Sans"/>
              <a:ea typeface="Lucida Sans"/>
              <a:cs typeface="Lucida Sans"/>
              <a:sym typeface="Lucida Sans"/>
            </a:endParaRPr>
          </a:p>
          <a:p>
            <a:pPr indent="0" lvl="0" marL="0" rtl="0" algn="l">
              <a:lnSpc>
                <a:spcPct val="115000"/>
              </a:lnSpc>
              <a:spcBef>
                <a:spcPts val="1000"/>
              </a:spcBef>
              <a:spcAft>
                <a:spcPts val="0"/>
              </a:spcAft>
              <a:buNone/>
            </a:pPr>
            <a:r>
              <a:t/>
            </a:r>
            <a:endParaRPr sz="1200">
              <a:solidFill>
                <a:schemeClr val="lt1"/>
              </a:solidFill>
              <a:latin typeface="Lucida Sans"/>
              <a:ea typeface="Lucida Sans"/>
              <a:cs typeface="Lucida Sans"/>
              <a:sym typeface="Lucida Sans"/>
            </a:endParaRPr>
          </a:p>
          <a:p>
            <a:pPr indent="0" lvl="0" marL="0" marR="0" rtl="0" algn="ctr">
              <a:lnSpc>
                <a:spcPct val="100000"/>
              </a:lnSpc>
              <a:spcBef>
                <a:spcPts val="1000"/>
              </a:spcBef>
              <a:spcAft>
                <a:spcPts val="0"/>
              </a:spcAft>
              <a:buClr>
                <a:srgbClr val="000000"/>
              </a:buClr>
              <a:buSzPts val="900"/>
              <a:buFont typeface="Arial"/>
              <a:buNone/>
            </a:pPr>
            <a:r>
              <a:t/>
            </a:r>
            <a:endParaRPr sz="1200">
              <a:solidFill>
                <a:schemeClr val="lt1"/>
              </a:solidFill>
              <a:latin typeface="Lucida Sans"/>
              <a:ea typeface="Lucida Sans"/>
              <a:cs typeface="Lucida Sans"/>
              <a:sym typeface="Lucida Sans"/>
            </a:endParaRPr>
          </a:p>
        </p:txBody>
      </p:sp>
      <p:pic>
        <p:nvPicPr>
          <p:cNvPr id="784" name="Google Shape;784;p85"/>
          <p:cNvPicPr preferRelativeResize="0"/>
          <p:nvPr/>
        </p:nvPicPr>
        <p:blipFill>
          <a:blip r:embed="rId3">
            <a:alphaModFix/>
          </a:blip>
          <a:stretch>
            <a:fillRect/>
          </a:stretch>
        </p:blipFill>
        <p:spPr>
          <a:xfrm>
            <a:off x="3533226" y="1503763"/>
            <a:ext cx="1911450" cy="378500"/>
          </a:xfrm>
          <a:prstGeom prst="rect">
            <a:avLst/>
          </a:prstGeom>
          <a:noFill/>
          <a:ln>
            <a:noFill/>
          </a:ln>
        </p:spPr>
      </p:pic>
      <p:sp>
        <p:nvSpPr>
          <p:cNvPr id="785" name="Google Shape;785;p85"/>
          <p:cNvSpPr txBox="1"/>
          <p:nvPr/>
        </p:nvSpPr>
        <p:spPr>
          <a:xfrm>
            <a:off x="7628100" y="2865088"/>
            <a:ext cx="1398900" cy="180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b="1" lang="en" sz="1200">
                <a:solidFill>
                  <a:schemeClr val="lt1"/>
                </a:solidFill>
                <a:latin typeface="Lucida Sans"/>
                <a:ea typeface="Lucida Sans"/>
                <a:cs typeface="Lucida Sans"/>
                <a:sym typeface="Lucida Sans"/>
              </a:rPr>
              <a:t>CommCare HQ</a:t>
            </a:r>
            <a:r>
              <a:rPr lang="en" sz="1200">
                <a:solidFill>
                  <a:schemeClr val="lt1"/>
                </a:solidFill>
                <a:latin typeface="Lucida Sans"/>
                <a:ea typeface="Lucida Sans"/>
                <a:cs typeface="Lucida Sans"/>
                <a:sym typeface="Lucida Sans"/>
              </a:rPr>
              <a:t>: website used for app management &amp; reporting. Users design app, access data, and manage mobile workers.</a:t>
            </a:r>
            <a:endParaRPr sz="1200">
              <a:solidFill>
                <a:schemeClr val="lt1"/>
              </a:solidFill>
              <a:latin typeface="Lucida Sans"/>
              <a:ea typeface="Lucida Sans"/>
              <a:cs typeface="Lucida Sans"/>
              <a:sym typeface="Lucida Sans"/>
            </a:endParaRPr>
          </a:p>
          <a:p>
            <a:pPr indent="0" lvl="0" marL="0" rtl="0" algn="l">
              <a:lnSpc>
                <a:spcPct val="100000"/>
              </a:lnSpc>
              <a:spcBef>
                <a:spcPts val="1000"/>
              </a:spcBef>
              <a:spcAft>
                <a:spcPts val="1000"/>
              </a:spcAft>
              <a:buNone/>
            </a:pPr>
            <a:r>
              <a:rPr lang="en" sz="1200">
                <a:solidFill>
                  <a:schemeClr val="lt1"/>
                </a:solidFill>
                <a:latin typeface="Lucida Sans"/>
                <a:ea typeface="Lucida Sans"/>
                <a:cs typeface="Lucida Sans"/>
                <a:sym typeface="Lucida Sans"/>
              </a:rPr>
              <a:t> </a:t>
            </a:r>
            <a:endParaRPr sz="1200">
              <a:solidFill>
                <a:schemeClr val="lt1"/>
              </a:solidFill>
              <a:latin typeface="Lucida Sans"/>
              <a:ea typeface="Lucida Sans"/>
              <a:cs typeface="Lucida Sans"/>
              <a:sym typeface="Lucida Sans"/>
            </a:endParaRPr>
          </a:p>
        </p:txBody>
      </p:sp>
      <p:pic>
        <p:nvPicPr>
          <p:cNvPr id="786" name="Google Shape;786;p85"/>
          <p:cNvPicPr preferRelativeResize="0"/>
          <p:nvPr/>
        </p:nvPicPr>
        <p:blipFill>
          <a:blip r:embed="rId4">
            <a:alphaModFix/>
          </a:blip>
          <a:stretch>
            <a:fillRect/>
          </a:stretch>
        </p:blipFill>
        <p:spPr>
          <a:xfrm>
            <a:off x="256150" y="152400"/>
            <a:ext cx="1381125" cy="28575"/>
          </a:xfrm>
          <a:prstGeom prst="rect">
            <a:avLst/>
          </a:prstGeom>
          <a:noFill/>
          <a:ln>
            <a:noFill/>
          </a:ln>
        </p:spPr>
      </p:pic>
      <p:grpSp>
        <p:nvGrpSpPr>
          <p:cNvPr id="787" name="Google Shape;787;p85"/>
          <p:cNvGrpSpPr/>
          <p:nvPr/>
        </p:nvGrpSpPr>
        <p:grpSpPr>
          <a:xfrm>
            <a:off x="168301" y="4240451"/>
            <a:ext cx="8782316" cy="792600"/>
            <a:chOff x="224975" y="4240454"/>
            <a:chExt cx="8725600" cy="792600"/>
          </a:xfrm>
        </p:grpSpPr>
        <p:pic>
          <p:nvPicPr>
            <p:cNvPr id="788" name="Google Shape;788;p85"/>
            <p:cNvPicPr preferRelativeResize="0"/>
            <p:nvPr/>
          </p:nvPicPr>
          <p:blipFill>
            <a:blip r:embed="rId5">
              <a:alphaModFix/>
            </a:blip>
            <a:stretch>
              <a:fillRect/>
            </a:stretch>
          </p:blipFill>
          <p:spPr>
            <a:xfrm>
              <a:off x="224975" y="4240454"/>
              <a:ext cx="784000" cy="792600"/>
            </a:xfrm>
            <a:prstGeom prst="rect">
              <a:avLst/>
            </a:prstGeom>
            <a:noFill/>
            <a:ln>
              <a:noFill/>
            </a:ln>
          </p:spPr>
        </p:pic>
        <p:sp>
          <p:nvSpPr>
            <p:cNvPr id="789" name="Google Shape;789;p85"/>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0" name="Google Shape;790;p85"/>
          <p:cNvSpPr txBox="1"/>
          <p:nvPr>
            <p:ph type="title"/>
          </p:nvPr>
        </p:nvSpPr>
        <p:spPr>
          <a:xfrm>
            <a:off x="299163" y="25717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b="1" lang="en" sz="2400">
                <a:latin typeface="Lucida Sans"/>
                <a:ea typeface="Lucida Sans"/>
                <a:cs typeface="Lucida Sans"/>
                <a:sym typeface="Lucida Sans"/>
              </a:rPr>
              <a:t>CommCare is an Ideal Platform for the RHD RED Application</a:t>
            </a:r>
            <a:endParaRPr b="1" sz="2400">
              <a:latin typeface="Lucida Sans"/>
              <a:ea typeface="Lucida Sans"/>
              <a:cs typeface="Lucida Sans"/>
              <a:sym typeface="Lucida Sans"/>
            </a:endParaRPr>
          </a:p>
        </p:txBody>
      </p:sp>
      <p:pic>
        <p:nvPicPr>
          <p:cNvPr id="791" name="Google Shape;791;p85"/>
          <p:cNvPicPr preferRelativeResize="0"/>
          <p:nvPr/>
        </p:nvPicPr>
        <p:blipFill>
          <a:blip r:embed="rId6">
            <a:alphaModFix/>
          </a:blip>
          <a:stretch>
            <a:fillRect/>
          </a:stretch>
        </p:blipFill>
        <p:spPr>
          <a:xfrm>
            <a:off x="3264250" y="2110900"/>
            <a:ext cx="2551061" cy="135000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86"/>
          <p:cNvSpPr txBox="1"/>
          <p:nvPr/>
        </p:nvSpPr>
        <p:spPr>
          <a:xfrm>
            <a:off x="169950" y="161400"/>
            <a:ext cx="8804100" cy="4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WHO Recommends a Registry to Track RHD Patients </a:t>
            </a:r>
            <a:endParaRPr b="1" sz="2400">
              <a:latin typeface="Lucida Sans"/>
              <a:ea typeface="Lucida Sans"/>
              <a:cs typeface="Lucida Sans"/>
              <a:sym typeface="Lucida Sans"/>
            </a:endParaRPr>
          </a:p>
        </p:txBody>
      </p:sp>
      <p:pic>
        <p:nvPicPr>
          <p:cNvPr id="797" name="Google Shape;797;p86"/>
          <p:cNvPicPr preferRelativeResize="0"/>
          <p:nvPr/>
        </p:nvPicPr>
        <p:blipFill>
          <a:blip r:embed="rId3">
            <a:alphaModFix/>
          </a:blip>
          <a:stretch>
            <a:fillRect/>
          </a:stretch>
        </p:blipFill>
        <p:spPr>
          <a:xfrm>
            <a:off x="916600" y="907200"/>
            <a:ext cx="7430399" cy="4179600"/>
          </a:xfrm>
          <a:prstGeom prst="rect">
            <a:avLst/>
          </a:prstGeom>
          <a:noFill/>
          <a:ln>
            <a:noFill/>
          </a:ln>
        </p:spPr>
      </p:pic>
      <p:grpSp>
        <p:nvGrpSpPr>
          <p:cNvPr id="798" name="Google Shape;798;p86"/>
          <p:cNvGrpSpPr/>
          <p:nvPr/>
        </p:nvGrpSpPr>
        <p:grpSpPr>
          <a:xfrm>
            <a:off x="168301" y="4240451"/>
            <a:ext cx="8782316" cy="792600"/>
            <a:chOff x="224975" y="4240454"/>
            <a:chExt cx="8725600" cy="792600"/>
          </a:xfrm>
        </p:grpSpPr>
        <p:pic>
          <p:nvPicPr>
            <p:cNvPr id="799" name="Google Shape;799;p86"/>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800" name="Google Shape;800;p86"/>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01" name="Google Shape;801;p86"/>
          <p:cNvPicPr preferRelativeResize="0"/>
          <p:nvPr/>
        </p:nvPicPr>
        <p:blipFill>
          <a:blip r:embed="rId5">
            <a:alphaModFix/>
          </a:blip>
          <a:stretch>
            <a:fillRect/>
          </a:stretch>
        </p:blipFill>
        <p:spPr>
          <a:xfrm>
            <a:off x="256150" y="152400"/>
            <a:ext cx="1381125" cy="28575"/>
          </a:xfrm>
          <a:prstGeom prst="rect">
            <a:avLst/>
          </a:prstGeom>
          <a:noFill/>
          <a:ln>
            <a:noFill/>
          </a:ln>
        </p:spPr>
      </p:pic>
      <p:pic>
        <p:nvPicPr>
          <p:cNvPr id="802" name="Google Shape;802;p86"/>
          <p:cNvPicPr preferRelativeResize="0"/>
          <p:nvPr/>
        </p:nvPicPr>
        <p:blipFill>
          <a:blip r:embed="rId6">
            <a:alphaModFix/>
          </a:blip>
          <a:stretch>
            <a:fillRect/>
          </a:stretch>
        </p:blipFill>
        <p:spPr>
          <a:xfrm>
            <a:off x="3628900" y="1534925"/>
            <a:ext cx="1982200" cy="2653074"/>
          </a:xfrm>
          <a:prstGeom prst="rect">
            <a:avLst/>
          </a:prstGeom>
          <a:noFill/>
          <a:ln>
            <a:noFill/>
          </a:ln>
        </p:spPr>
      </p:pic>
      <p:sp>
        <p:nvSpPr>
          <p:cNvPr id="803" name="Google Shape;803;p86"/>
          <p:cNvSpPr txBox="1"/>
          <p:nvPr/>
        </p:nvSpPr>
        <p:spPr>
          <a:xfrm>
            <a:off x="252600" y="685600"/>
            <a:ext cx="8638800" cy="34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latin typeface="Lucida Sans"/>
                <a:ea typeface="Lucida Sans"/>
                <a:cs typeface="Lucida Sans"/>
                <a:sym typeface="Lucida Sans"/>
              </a:rPr>
              <a:t>The RHD RED application will contain a total of 6 forms</a:t>
            </a:r>
            <a:endParaRPr i="1" sz="12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300">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87"/>
          <p:cNvSpPr/>
          <p:nvPr/>
        </p:nvSpPr>
        <p:spPr>
          <a:xfrm>
            <a:off x="285750" y="169304"/>
            <a:ext cx="13812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09" name="Google Shape;809;p8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810" name="Google Shape;810;p87"/>
          <p:cNvSpPr/>
          <p:nvPr/>
        </p:nvSpPr>
        <p:spPr>
          <a:xfrm>
            <a:off x="409550" y="1101125"/>
            <a:ext cx="1819200" cy="1581900"/>
          </a:xfrm>
          <a:prstGeom prst="roundRect">
            <a:avLst>
              <a:gd fmla="val 7395" name="adj"/>
            </a:avLst>
          </a:prstGeom>
          <a:solidFill>
            <a:srgbClr val="58B6C0"/>
          </a:solid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t/>
            </a:r>
            <a:endParaRPr b="1" sz="1200">
              <a:solidFill>
                <a:srgbClr val="FBFBFB"/>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 sz="1200">
                <a:solidFill>
                  <a:srgbClr val="FBFBFB"/>
                </a:solidFill>
                <a:latin typeface="Lucida Sans"/>
                <a:ea typeface="Lucida Sans"/>
                <a:cs typeface="Lucida Sans"/>
                <a:sym typeface="Lucida Sans"/>
              </a:rPr>
              <a:t>Registration</a:t>
            </a:r>
            <a:endParaRPr b="1" sz="1200">
              <a:solidFill>
                <a:srgbClr val="FBFBFB"/>
              </a:solidFill>
              <a:latin typeface="Lucida Sans"/>
              <a:ea typeface="Lucida Sans"/>
              <a:cs typeface="Lucida Sans"/>
              <a:sym typeface="Lucida Sans"/>
            </a:endParaRPr>
          </a:p>
          <a:p>
            <a:pPr indent="0" lvl="0" marL="0" rtl="0" algn="ctr">
              <a:lnSpc>
                <a:spcPct val="115000"/>
              </a:lnSpc>
              <a:spcBef>
                <a:spcPts val="0"/>
              </a:spcBef>
              <a:spcAft>
                <a:spcPts val="0"/>
              </a:spcAft>
              <a:buNone/>
            </a:pPr>
            <a:r>
              <a:rPr lang="en" sz="1200">
                <a:solidFill>
                  <a:schemeClr val="dk1"/>
                </a:solidFill>
                <a:latin typeface="Lucida Sans"/>
                <a:ea typeface="Lucida Sans"/>
                <a:cs typeface="Lucida Sans"/>
                <a:sym typeface="Lucida Sans"/>
              </a:rPr>
              <a:t>Register RHD patients.</a:t>
            </a:r>
            <a:endParaRPr sz="1100">
              <a:latin typeface="Lucida Sans"/>
              <a:ea typeface="Lucida Sans"/>
              <a:cs typeface="Lucida Sans"/>
              <a:sym typeface="Lucida Sans"/>
            </a:endParaRPr>
          </a:p>
        </p:txBody>
      </p:sp>
      <p:sp>
        <p:nvSpPr>
          <p:cNvPr id="811" name="Google Shape;811;p87"/>
          <p:cNvSpPr/>
          <p:nvPr/>
        </p:nvSpPr>
        <p:spPr>
          <a:xfrm>
            <a:off x="1000353" y="631231"/>
            <a:ext cx="666600" cy="666600"/>
          </a:xfrm>
          <a:prstGeom prst="ellipse">
            <a:avLst/>
          </a:prstGeom>
          <a:solidFill>
            <a:schemeClr val="accent1"/>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12" name="Google Shape;812;p87"/>
          <p:cNvSpPr/>
          <p:nvPr/>
        </p:nvSpPr>
        <p:spPr>
          <a:xfrm>
            <a:off x="2569000" y="1073836"/>
            <a:ext cx="1819200" cy="1636500"/>
          </a:xfrm>
          <a:prstGeom prst="roundRect">
            <a:avLst>
              <a:gd fmla="val 7395" name="adj"/>
            </a:avLst>
          </a:prstGeom>
          <a:solidFill>
            <a:srgbClr val="D8D8D8"/>
          </a:solid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1200">
                <a:solidFill>
                  <a:srgbClr val="FBFBFB"/>
                </a:solidFill>
                <a:latin typeface="Lucida Sans"/>
                <a:ea typeface="Lucida Sans"/>
                <a:cs typeface="Lucida Sans"/>
                <a:sym typeface="Lucida Sans"/>
              </a:rPr>
              <a:t>RHD Follow-Up </a:t>
            </a:r>
            <a:r>
              <a:rPr lang="en" sz="1200">
                <a:solidFill>
                  <a:schemeClr val="dk1"/>
                </a:solidFill>
                <a:latin typeface="Lucida Sans"/>
                <a:ea typeface="Lucida Sans"/>
                <a:cs typeface="Lucida Sans"/>
                <a:sym typeface="Lucida Sans"/>
              </a:rPr>
              <a:t>C</a:t>
            </a:r>
            <a:r>
              <a:rPr lang="en" sz="1200">
                <a:solidFill>
                  <a:schemeClr val="dk1"/>
                </a:solidFill>
                <a:latin typeface="Lucida Sans"/>
                <a:ea typeface="Lucida Sans"/>
                <a:cs typeface="Lucida Sans"/>
                <a:sym typeface="Lucida Sans"/>
              </a:rPr>
              <a:t>ompleted every three months by Dr. Sanyahumbi at the Kamuzu Central Hospital. </a:t>
            </a:r>
            <a:endParaRPr sz="1200">
              <a:solidFill>
                <a:schemeClr val="dk1"/>
              </a:solidFill>
              <a:latin typeface="Lucida Sans"/>
              <a:ea typeface="Lucida Sans"/>
              <a:cs typeface="Lucida Sans"/>
              <a:sym typeface="Lucida Sans"/>
            </a:endParaRPr>
          </a:p>
          <a:p>
            <a:pPr indent="0" lvl="0" marL="0" marR="0" rtl="0" algn="ctr">
              <a:spcBef>
                <a:spcPts val="0"/>
              </a:spcBef>
              <a:spcAft>
                <a:spcPts val="0"/>
              </a:spcAft>
              <a:buNone/>
            </a:pPr>
            <a:r>
              <a:t/>
            </a:r>
            <a:endParaRPr sz="1200">
              <a:solidFill>
                <a:srgbClr val="3F3F3F"/>
              </a:solidFill>
              <a:latin typeface="Quattrocento Sans"/>
              <a:ea typeface="Quattrocento Sans"/>
              <a:cs typeface="Quattrocento Sans"/>
              <a:sym typeface="Quattrocento Sans"/>
            </a:endParaRPr>
          </a:p>
        </p:txBody>
      </p:sp>
      <p:sp>
        <p:nvSpPr>
          <p:cNvPr id="813" name="Google Shape;813;p87"/>
          <p:cNvSpPr/>
          <p:nvPr/>
        </p:nvSpPr>
        <p:spPr>
          <a:xfrm>
            <a:off x="3211162" y="632450"/>
            <a:ext cx="666600" cy="666600"/>
          </a:xfrm>
          <a:prstGeom prst="ellipse">
            <a:avLst/>
          </a:prstGeom>
          <a:solidFill>
            <a:srgbClr val="A5A5A5"/>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14" name="Google Shape;814;p87"/>
          <p:cNvSpPr/>
          <p:nvPr/>
        </p:nvSpPr>
        <p:spPr>
          <a:xfrm>
            <a:off x="4689875" y="1099523"/>
            <a:ext cx="1819200" cy="1636500"/>
          </a:xfrm>
          <a:prstGeom prst="roundRect">
            <a:avLst>
              <a:gd fmla="val 7395" name="adj"/>
            </a:avLst>
          </a:prstGeom>
          <a:solidFill>
            <a:schemeClr val="accent2"/>
          </a:solid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t/>
            </a:r>
            <a:endParaRPr sz="1200">
              <a:solidFill>
                <a:schemeClr val="dk1"/>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 sz="1200">
                <a:solidFill>
                  <a:srgbClr val="FFFFFF"/>
                </a:solidFill>
                <a:latin typeface="Lucida Sans"/>
                <a:ea typeface="Lucida Sans"/>
                <a:cs typeface="Lucida Sans"/>
                <a:sym typeface="Lucida Sans"/>
              </a:rPr>
              <a:t>BPG Follow-Up </a:t>
            </a:r>
            <a:r>
              <a:rPr lang="en" sz="1200">
                <a:solidFill>
                  <a:schemeClr val="dk1"/>
                </a:solidFill>
                <a:latin typeface="Lucida Sans"/>
                <a:ea typeface="Lucida Sans"/>
                <a:cs typeface="Lucida Sans"/>
                <a:sym typeface="Lucida Sans"/>
              </a:rPr>
              <a:t>C</a:t>
            </a:r>
            <a:r>
              <a:rPr lang="en" sz="1200">
                <a:solidFill>
                  <a:schemeClr val="dk1"/>
                </a:solidFill>
                <a:latin typeface="Lucida Sans"/>
                <a:ea typeface="Lucida Sans"/>
                <a:cs typeface="Lucida Sans"/>
                <a:sym typeface="Lucida Sans"/>
              </a:rPr>
              <a:t>ompleted by central hospital or at local health centers when patient receives BPG injection. </a:t>
            </a:r>
            <a:endParaRPr sz="1100">
              <a:latin typeface="Lucida Sans"/>
              <a:ea typeface="Lucida Sans"/>
              <a:cs typeface="Lucida Sans"/>
              <a:sym typeface="Lucida Sans"/>
            </a:endParaRPr>
          </a:p>
        </p:txBody>
      </p:sp>
      <p:sp>
        <p:nvSpPr>
          <p:cNvPr id="815" name="Google Shape;815;p87"/>
          <p:cNvSpPr/>
          <p:nvPr/>
        </p:nvSpPr>
        <p:spPr>
          <a:xfrm>
            <a:off x="5290247" y="631237"/>
            <a:ext cx="666600" cy="666600"/>
          </a:xfrm>
          <a:prstGeom prst="ellipse">
            <a:avLst/>
          </a:prstGeom>
          <a:solidFill>
            <a:srgbClr val="3494BA"/>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16" name="Google Shape;816;p87"/>
          <p:cNvSpPr/>
          <p:nvPr/>
        </p:nvSpPr>
        <p:spPr>
          <a:xfrm>
            <a:off x="6744900" y="1099623"/>
            <a:ext cx="1819200" cy="1636500"/>
          </a:xfrm>
          <a:prstGeom prst="roundRect">
            <a:avLst>
              <a:gd fmla="val 7395" name="adj"/>
            </a:avLst>
          </a:prstGeom>
          <a:solidFill>
            <a:srgbClr val="D8D8D8"/>
          </a:solid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t/>
            </a:r>
            <a:endParaRPr b="1" sz="1200">
              <a:solidFill>
                <a:schemeClr val="dk1"/>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 sz="1200">
                <a:solidFill>
                  <a:srgbClr val="FBFBFB"/>
                </a:solidFill>
                <a:latin typeface="Lucida Sans"/>
                <a:ea typeface="Lucida Sans"/>
                <a:cs typeface="Lucida Sans"/>
                <a:sym typeface="Lucida Sans"/>
              </a:rPr>
              <a:t>Adverse Event Form</a:t>
            </a:r>
            <a:endParaRPr b="1" sz="1200">
              <a:solidFill>
                <a:srgbClr val="FBFBFB"/>
              </a:solidFill>
              <a:latin typeface="Lucida Sans"/>
              <a:ea typeface="Lucida Sans"/>
              <a:cs typeface="Lucida Sans"/>
              <a:sym typeface="Lucida Sans"/>
            </a:endParaRPr>
          </a:p>
          <a:p>
            <a:pPr indent="0" lvl="0" marL="0" rtl="0" algn="ctr">
              <a:lnSpc>
                <a:spcPct val="115000"/>
              </a:lnSpc>
              <a:spcBef>
                <a:spcPts val="0"/>
              </a:spcBef>
              <a:spcAft>
                <a:spcPts val="0"/>
              </a:spcAft>
              <a:buNone/>
            </a:pPr>
            <a:r>
              <a:rPr lang="en" sz="1200">
                <a:solidFill>
                  <a:schemeClr val="dk1"/>
                </a:solidFill>
                <a:latin typeface="Lucida Sans"/>
                <a:ea typeface="Lucida Sans"/>
                <a:cs typeface="Lucida Sans"/>
                <a:sym typeface="Lucida Sans"/>
              </a:rPr>
              <a:t>C</a:t>
            </a:r>
            <a:r>
              <a:rPr lang="en" sz="1200">
                <a:solidFill>
                  <a:schemeClr val="dk1"/>
                </a:solidFill>
                <a:latin typeface="Lucida Sans"/>
                <a:ea typeface="Lucida Sans"/>
                <a:cs typeface="Lucida Sans"/>
                <a:sym typeface="Lucida Sans"/>
              </a:rPr>
              <a:t>ompleted when an adverse event, transfer of care, or death has occurred. </a:t>
            </a:r>
            <a:endParaRPr sz="1200">
              <a:solidFill>
                <a:srgbClr val="3F3F3F"/>
              </a:solidFill>
              <a:latin typeface="Lucida Sans"/>
              <a:ea typeface="Lucida Sans"/>
              <a:cs typeface="Lucida Sans"/>
              <a:sym typeface="Lucida Sans"/>
            </a:endParaRPr>
          </a:p>
        </p:txBody>
      </p:sp>
      <p:sp>
        <p:nvSpPr>
          <p:cNvPr id="817" name="Google Shape;817;p87"/>
          <p:cNvSpPr/>
          <p:nvPr/>
        </p:nvSpPr>
        <p:spPr>
          <a:xfrm>
            <a:off x="7321204" y="631237"/>
            <a:ext cx="666600" cy="666600"/>
          </a:xfrm>
          <a:prstGeom prst="ellipse">
            <a:avLst/>
          </a:prstGeom>
          <a:solidFill>
            <a:srgbClr val="A5A5A5"/>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18" name="Google Shape;818;p87"/>
          <p:cNvSpPr/>
          <p:nvPr/>
        </p:nvSpPr>
        <p:spPr>
          <a:xfrm>
            <a:off x="2318750" y="3236975"/>
            <a:ext cx="2253300" cy="1530300"/>
          </a:xfrm>
          <a:prstGeom prst="roundRect">
            <a:avLst>
              <a:gd fmla="val 7395" name="adj"/>
            </a:avLst>
          </a:prstGeom>
          <a:solidFill>
            <a:schemeClr val="accent2"/>
          </a:solid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t/>
            </a:r>
            <a:endParaRPr sz="1200">
              <a:solidFill>
                <a:schemeClr val="dk1"/>
              </a:solidFill>
              <a:latin typeface="Lucida Sans"/>
              <a:ea typeface="Lucida Sans"/>
              <a:cs typeface="Lucida Sans"/>
              <a:sym typeface="Lucida Sans"/>
            </a:endParaRPr>
          </a:p>
          <a:p>
            <a:pPr indent="0" lvl="0" marL="0" rtl="0" algn="ctr">
              <a:lnSpc>
                <a:spcPct val="115000"/>
              </a:lnSpc>
              <a:spcBef>
                <a:spcPts val="0"/>
              </a:spcBef>
              <a:spcAft>
                <a:spcPts val="0"/>
              </a:spcAft>
              <a:buNone/>
            </a:pPr>
            <a:r>
              <a:rPr b="1" lang="en" sz="1200">
                <a:solidFill>
                  <a:srgbClr val="FBFBFB"/>
                </a:solidFill>
                <a:latin typeface="Lucida Sans"/>
                <a:ea typeface="Lucida Sans"/>
                <a:cs typeface="Lucida Sans"/>
                <a:sym typeface="Lucida Sans"/>
              </a:rPr>
              <a:t>Questions for Cardiologist</a:t>
            </a:r>
            <a:endParaRPr b="1" sz="1200">
              <a:solidFill>
                <a:srgbClr val="FBFBFB"/>
              </a:solidFill>
              <a:latin typeface="Lucida Sans"/>
              <a:ea typeface="Lucida Sans"/>
              <a:cs typeface="Lucida Sans"/>
              <a:sym typeface="Lucida Sans"/>
            </a:endParaRPr>
          </a:p>
          <a:p>
            <a:pPr indent="0" lvl="0" marL="0" rtl="0" algn="ctr">
              <a:lnSpc>
                <a:spcPct val="115000"/>
              </a:lnSpc>
              <a:spcBef>
                <a:spcPts val="0"/>
              </a:spcBef>
              <a:spcAft>
                <a:spcPts val="0"/>
              </a:spcAft>
              <a:buNone/>
            </a:pPr>
            <a:r>
              <a:rPr lang="en" sz="1200">
                <a:solidFill>
                  <a:schemeClr val="dk1"/>
                </a:solidFill>
                <a:latin typeface="Lucida Sans"/>
                <a:ea typeface="Lucida Sans"/>
                <a:cs typeface="Lucida Sans"/>
                <a:sym typeface="Lucida Sans"/>
              </a:rPr>
              <a:t>C</a:t>
            </a:r>
            <a:r>
              <a:rPr lang="en" sz="1200">
                <a:solidFill>
                  <a:schemeClr val="dk1"/>
                </a:solidFill>
                <a:latin typeface="Lucida Sans"/>
                <a:ea typeface="Lucida Sans"/>
                <a:cs typeface="Lucida Sans"/>
                <a:sym typeface="Lucida Sans"/>
              </a:rPr>
              <a:t>ompleted by local health workers when they have questions for Dr. Sanyahumbi. Includes FAQ.</a:t>
            </a:r>
            <a:endParaRPr sz="1200">
              <a:solidFill>
                <a:srgbClr val="3F3F3F"/>
              </a:solidFill>
              <a:latin typeface="Lucida Sans"/>
              <a:ea typeface="Lucida Sans"/>
              <a:cs typeface="Lucida Sans"/>
              <a:sym typeface="Lucida Sans"/>
            </a:endParaRPr>
          </a:p>
        </p:txBody>
      </p:sp>
      <p:sp>
        <p:nvSpPr>
          <p:cNvPr id="819" name="Google Shape;819;p87"/>
          <p:cNvSpPr/>
          <p:nvPr/>
        </p:nvSpPr>
        <p:spPr>
          <a:xfrm>
            <a:off x="3145303" y="2750856"/>
            <a:ext cx="666600" cy="666600"/>
          </a:xfrm>
          <a:prstGeom prst="ellipse">
            <a:avLst/>
          </a:prstGeom>
          <a:solidFill>
            <a:srgbClr val="3494BA"/>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20" name="Google Shape;820;p87"/>
          <p:cNvSpPr/>
          <p:nvPr/>
        </p:nvSpPr>
        <p:spPr>
          <a:xfrm>
            <a:off x="4761750" y="3236975"/>
            <a:ext cx="2253300" cy="1530300"/>
          </a:xfrm>
          <a:prstGeom prst="roundRect">
            <a:avLst>
              <a:gd fmla="val 7395" name="adj"/>
            </a:avLst>
          </a:prstGeom>
          <a:solidFill>
            <a:srgbClr val="D9D9D9"/>
          </a:solid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b="1" lang="en" sz="1200">
                <a:solidFill>
                  <a:srgbClr val="FBFBFB"/>
                </a:solidFill>
                <a:latin typeface="Lucida Sans"/>
                <a:ea typeface="Lucida Sans"/>
                <a:cs typeface="Lucida Sans"/>
                <a:sym typeface="Lucida Sans"/>
              </a:rPr>
              <a:t>       </a:t>
            </a:r>
            <a:r>
              <a:rPr b="1" lang="en" sz="1200">
                <a:solidFill>
                  <a:srgbClr val="FBFBFB"/>
                </a:solidFill>
                <a:latin typeface="Lucida Sans"/>
                <a:ea typeface="Lucida Sans"/>
                <a:cs typeface="Lucida Sans"/>
                <a:sym typeface="Lucida Sans"/>
              </a:rPr>
              <a:t>Annual Visit/Echo</a:t>
            </a:r>
            <a:endParaRPr b="1" sz="1200">
              <a:solidFill>
                <a:srgbClr val="FBFBFB"/>
              </a:solidFill>
              <a:latin typeface="Lucida Sans"/>
              <a:ea typeface="Lucida Sans"/>
              <a:cs typeface="Lucida Sans"/>
              <a:sym typeface="Lucida Sans"/>
            </a:endParaRPr>
          </a:p>
          <a:p>
            <a:pPr indent="0" lvl="0" marL="0" rtl="0" algn="ctr">
              <a:lnSpc>
                <a:spcPct val="115000"/>
              </a:lnSpc>
              <a:spcBef>
                <a:spcPts val="0"/>
              </a:spcBef>
              <a:spcAft>
                <a:spcPts val="0"/>
              </a:spcAft>
              <a:buNone/>
            </a:pPr>
            <a:r>
              <a:rPr lang="en" sz="1200">
                <a:solidFill>
                  <a:schemeClr val="dk1"/>
                </a:solidFill>
                <a:latin typeface="Lucida Sans"/>
                <a:ea typeface="Lucida Sans"/>
                <a:cs typeface="Lucida Sans"/>
                <a:sym typeface="Lucida Sans"/>
              </a:rPr>
              <a:t>C</a:t>
            </a:r>
            <a:r>
              <a:rPr lang="en" sz="1200">
                <a:solidFill>
                  <a:schemeClr val="dk1"/>
                </a:solidFill>
                <a:latin typeface="Lucida Sans"/>
                <a:ea typeface="Lucida Sans"/>
                <a:cs typeface="Lucida Sans"/>
                <a:sym typeface="Lucida Sans"/>
              </a:rPr>
              <a:t>ompleted during annual check-in. Annual echocardiograms are required.</a:t>
            </a:r>
            <a:endParaRPr sz="1100">
              <a:latin typeface="Lucida Sans"/>
              <a:ea typeface="Lucida Sans"/>
              <a:cs typeface="Lucida Sans"/>
              <a:sym typeface="Lucida Sans"/>
            </a:endParaRPr>
          </a:p>
        </p:txBody>
      </p:sp>
      <p:sp>
        <p:nvSpPr>
          <p:cNvPr id="821" name="Google Shape;821;p87"/>
          <p:cNvSpPr/>
          <p:nvPr/>
        </p:nvSpPr>
        <p:spPr>
          <a:xfrm>
            <a:off x="5599035" y="2807569"/>
            <a:ext cx="666600" cy="666600"/>
          </a:xfrm>
          <a:prstGeom prst="ellipse">
            <a:avLst/>
          </a:prstGeom>
          <a:solidFill>
            <a:srgbClr val="A6A6A6"/>
          </a:solidFill>
          <a:ln cap="flat" cmpd="sng" w="3175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822" name="Google Shape;822;p87"/>
          <p:cNvSpPr/>
          <p:nvPr/>
        </p:nvSpPr>
        <p:spPr>
          <a:xfrm>
            <a:off x="7516379" y="832960"/>
            <a:ext cx="276225" cy="263129"/>
          </a:xfrm>
          <a:custGeom>
            <a:rect b="b" l="l" r="r" t="t"/>
            <a:pathLst>
              <a:path extrusionOk="0" h="93" w="98">
                <a:moveTo>
                  <a:pt x="88" y="8"/>
                </a:moveTo>
                <a:cubicBezTo>
                  <a:pt x="82" y="3"/>
                  <a:pt x="75" y="0"/>
                  <a:pt x="68" y="0"/>
                </a:cubicBezTo>
                <a:cubicBezTo>
                  <a:pt x="60" y="0"/>
                  <a:pt x="53" y="3"/>
                  <a:pt x="48" y="8"/>
                </a:cubicBezTo>
                <a:cubicBezTo>
                  <a:pt x="31" y="26"/>
                  <a:pt x="31" y="26"/>
                  <a:pt x="31" y="26"/>
                </a:cubicBezTo>
                <a:cubicBezTo>
                  <a:pt x="31" y="26"/>
                  <a:pt x="31" y="26"/>
                  <a:pt x="31" y="26"/>
                </a:cubicBezTo>
                <a:cubicBezTo>
                  <a:pt x="11" y="45"/>
                  <a:pt x="11" y="45"/>
                  <a:pt x="11" y="45"/>
                </a:cubicBezTo>
                <a:cubicBezTo>
                  <a:pt x="0" y="56"/>
                  <a:pt x="0" y="74"/>
                  <a:pt x="11" y="85"/>
                </a:cubicBezTo>
                <a:cubicBezTo>
                  <a:pt x="17" y="90"/>
                  <a:pt x="24" y="93"/>
                  <a:pt x="31" y="93"/>
                </a:cubicBezTo>
                <a:cubicBezTo>
                  <a:pt x="38" y="93"/>
                  <a:pt x="45" y="90"/>
                  <a:pt x="51" y="85"/>
                </a:cubicBezTo>
                <a:cubicBezTo>
                  <a:pt x="70" y="66"/>
                  <a:pt x="70" y="66"/>
                  <a:pt x="70" y="66"/>
                </a:cubicBezTo>
                <a:cubicBezTo>
                  <a:pt x="70" y="66"/>
                  <a:pt x="70" y="66"/>
                  <a:pt x="70" y="66"/>
                </a:cubicBezTo>
                <a:cubicBezTo>
                  <a:pt x="88" y="48"/>
                  <a:pt x="88" y="48"/>
                  <a:pt x="88" y="48"/>
                </a:cubicBezTo>
                <a:cubicBezTo>
                  <a:pt x="98" y="37"/>
                  <a:pt x="98" y="19"/>
                  <a:pt x="88" y="8"/>
                </a:cubicBezTo>
                <a:close/>
                <a:moveTo>
                  <a:pt x="48" y="82"/>
                </a:moveTo>
                <a:cubicBezTo>
                  <a:pt x="39" y="91"/>
                  <a:pt x="23" y="91"/>
                  <a:pt x="14" y="82"/>
                </a:cubicBezTo>
                <a:cubicBezTo>
                  <a:pt x="5" y="73"/>
                  <a:pt x="5" y="57"/>
                  <a:pt x="14" y="48"/>
                </a:cubicBezTo>
                <a:cubicBezTo>
                  <a:pt x="31" y="31"/>
                  <a:pt x="31" y="31"/>
                  <a:pt x="31" y="31"/>
                </a:cubicBezTo>
                <a:cubicBezTo>
                  <a:pt x="65" y="65"/>
                  <a:pt x="65" y="65"/>
                  <a:pt x="65" y="65"/>
                </a:cubicBezTo>
                <a:lnTo>
                  <a:pt x="48" y="82"/>
                </a:lnTo>
                <a:close/>
                <a:moveTo>
                  <a:pt x="79" y="20"/>
                </a:moveTo>
                <a:cubicBezTo>
                  <a:pt x="78" y="21"/>
                  <a:pt x="77" y="21"/>
                  <a:pt x="76" y="20"/>
                </a:cubicBezTo>
                <a:cubicBezTo>
                  <a:pt x="71" y="14"/>
                  <a:pt x="62" y="14"/>
                  <a:pt x="56" y="20"/>
                </a:cubicBezTo>
                <a:cubicBezTo>
                  <a:pt x="48" y="28"/>
                  <a:pt x="48" y="28"/>
                  <a:pt x="48" y="28"/>
                </a:cubicBezTo>
                <a:cubicBezTo>
                  <a:pt x="48" y="29"/>
                  <a:pt x="47" y="29"/>
                  <a:pt x="47" y="29"/>
                </a:cubicBezTo>
                <a:cubicBezTo>
                  <a:pt x="46" y="29"/>
                  <a:pt x="46" y="29"/>
                  <a:pt x="45" y="28"/>
                </a:cubicBezTo>
                <a:cubicBezTo>
                  <a:pt x="44" y="27"/>
                  <a:pt x="44" y="26"/>
                  <a:pt x="45" y="25"/>
                </a:cubicBezTo>
                <a:cubicBezTo>
                  <a:pt x="54" y="17"/>
                  <a:pt x="54" y="17"/>
                  <a:pt x="54" y="17"/>
                </a:cubicBezTo>
                <a:cubicBezTo>
                  <a:pt x="61" y="10"/>
                  <a:pt x="72" y="10"/>
                  <a:pt x="79" y="17"/>
                </a:cubicBezTo>
                <a:cubicBezTo>
                  <a:pt x="80" y="18"/>
                  <a:pt x="80" y="19"/>
                  <a:pt x="79" y="2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nvGrpSpPr>
          <p:cNvPr id="823" name="Google Shape;823;p87"/>
          <p:cNvGrpSpPr/>
          <p:nvPr/>
        </p:nvGrpSpPr>
        <p:grpSpPr>
          <a:xfrm>
            <a:off x="5516378" y="828793"/>
            <a:ext cx="214312" cy="271463"/>
            <a:chOff x="7753350" y="2554288"/>
            <a:chExt cx="285750" cy="361950"/>
          </a:xfrm>
        </p:grpSpPr>
        <p:sp>
          <p:nvSpPr>
            <p:cNvPr id="824" name="Google Shape;824;p87"/>
            <p:cNvSpPr/>
            <p:nvPr/>
          </p:nvSpPr>
          <p:spPr>
            <a:xfrm>
              <a:off x="7753350" y="2598738"/>
              <a:ext cx="285750" cy="317500"/>
            </a:xfrm>
            <a:custGeom>
              <a:rect b="b" l="l" r="r" t="t"/>
              <a:pathLst>
                <a:path extrusionOk="0" h="84" w="76">
                  <a:moveTo>
                    <a:pt x="74" y="0"/>
                  </a:moveTo>
                  <a:cubicBezTo>
                    <a:pt x="60" y="0"/>
                    <a:pt x="60" y="0"/>
                    <a:pt x="60" y="0"/>
                  </a:cubicBezTo>
                  <a:cubicBezTo>
                    <a:pt x="60" y="12"/>
                    <a:pt x="60" y="12"/>
                    <a:pt x="60" y="12"/>
                  </a:cubicBezTo>
                  <a:cubicBezTo>
                    <a:pt x="64" y="12"/>
                    <a:pt x="64" y="12"/>
                    <a:pt x="64" y="12"/>
                  </a:cubicBezTo>
                  <a:cubicBezTo>
                    <a:pt x="64" y="44"/>
                    <a:pt x="64" y="44"/>
                    <a:pt x="64" y="44"/>
                  </a:cubicBezTo>
                  <a:cubicBezTo>
                    <a:pt x="56" y="44"/>
                    <a:pt x="56" y="44"/>
                    <a:pt x="56" y="44"/>
                  </a:cubicBezTo>
                  <a:cubicBezTo>
                    <a:pt x="55" y="44"/>
                    <a:pt x="55" y="44"/>
                    <a:pt x="54" y="45"/>
                  </a:cubicBezTo>
                  <a:cubicBezTo>
                    <a:pt x="51" y="53"/>
                    <a:pt x="51" y="53"/>
                    <a:pt x="51" y="53"/>
                  </a:cubicBezTo>
                  <a:cubicBezTo>
                    <a:pt x="44" y="29"/>
                    <a:pt x="44" y="29"/>
                    <a:pt x="44" y="29"/>
                  </a:cubicBezTo>
                  <a:cubicBezTo>
                    <a:pt x="44" y="29"/>
                    <a:pt x="43" y="28"/>
                    <a:pt x="42" y="28"/>
                  </a:cubicBezTo>
                  <a:cubicBezTo>
                    <a:pt x="41" y="28"/>
                    <a:pt x="41" y="28"/>
                    <a:pt x="40" y="29"/>
                  </a:cubicBezTo>
                  <a:cubicBezTo>
                    <a:pt x="32" y="46"/>
                    <a:pt x="32" y="46"/>
                    <a:pt x="32" y="46"/>
                  </a:cubicBezTo>
                  <a:cubicBezTo>
                    <a:pt x="26" y="37"/>
                    <a:pt x="26" y="37"/>
                    <a:pt x="26" y="37"/>
                  </a:cubicBezTo>
                  <a:cubicBezTo>
                    <a:pt x="25" y="36"/>
                    <a:pt x="25" y="36"/>
                    <a:pt x="24" y="36"/>
                  </a:cubicBezTo>
                  <a:cubicBezTo>
                    <a:pt x="23" y="36"/>
                    <a:pt x="23" y="36"/>
                    <a:pt x="22" y="37"/>
                  </a:cubicBezTo>
                  <a:cubicBezTo>
                    <a:pt x="17" y="44"/>
                    <a:pt x="17" y="44"/>
                    <a:pt x="17" y="44"/>
                  </a:cubicBezTo>
                  <a:cubicBezTo>
                    <a:pt x="12" y="44"/>
                    <a:pt x="12" y="44"/>
                    <a:pt x="12" y="44"/>
                  </a:cubicBezTo>
                  <a:cubicBezTo>
                    <a:pt x="12" y="12"/>
                    <a:pt x="12" y="12"/>
                    <a:pt x="12" y="12"/>
                  </a:cubicBezTo>
                  <a:cubicBezTo>
                    <a:pt x="16" y="12"/>
                    <a:pt x="16" y="12"/>
                    <a:pt x="16" y="12"/>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4" y="84"/>
                    <a:pt x="74" y="84"/>
                    <a:pt x="74" y="84"/>
                  </a:cubicBezTo>
                  <a:cubicBezTo>
                    <a:pt x="75" y="84"/>
                    <a:pt x="76" y="83"/>
                    <a:pt x="76" y="82"/>
                  </a:cubicBezTo>
                  <a:cubicBezTo>
                    <a:pt x="76" y="2"/>
                    <a:pt x="76" y="2"/>
                    <a:pt x="76" y="2"/>
                  </a:cubicBezTo>
                  <a:cubicBezTo>
                    <a:pt x="76" y="1"/>
                    <a:pt x="75" y="0"/>
                    <a:pt x="74" y="0"/>
                  </a:cubicBezTo>
                  <a:close/>
                  <a:moveTo>
                    <a:pt x="64" y="68"/>
                  </a:moveTo>
                  <a:cubicBezTo>
                    <a:pt x="12" y="68"/>
                    <a:pt x="12" y="68"/>
                    <a:pt x="12" y="68"/>
                  </a:cubicBezTo>
                  <a:cubicBezTo>
                    <a:pt x="12" y="48"/>
                    <a:pt x="12" y="48"/>
                    <a:pt x="12" y="48"/>
                  </a:cubicBezTo>
                  <a:cubicBezTo>
                    <a:pt x="18" y="48"/>
                    <a:pt x="18" y="48"/>
                    <a:pt x="18" y="48"/>
                  </a:cubicBezTo>
                  <a:cubicBezTo>
                    <a:pt x="19" y="48"/>
                    <a:pt x="19" y="48"/>
                    <a:pt x="20" y="47"/>
                  </a:cubicBezTo>
                  <a:cubicBezTo>
                    <a:pt x="24" y="41"/>
                    <a:pt x="24" y="41"/>
                    <a:pt x="24" y="41"/>
                  </a:cubicBezTo>
                  <a:cubicBezTo>
                    <a:pt x="30" y="51"/>
                    <a:pt x="30" y="51"/>
                    <a:pt x="30" y="51"/>
                  </a:cubicBezTo>
                  <a:cubicBezTo>
                    <a:pt x="31" y="52"/>
                    <a:pt x="31" y="52"/>
                    <a:pt x="32" y="52"/>
                  </a:cubicBezTo>
                  <a:cubicBezTo>
                    <a:pt x="33" y="52"/>
                    <a:pt x="33" y="52"/>
                    <a:pt x="34" y="51"/>
                  </a:cubicBezTo>
                  <a:cubicBezTo>
                    <a:pt x="41" y="36"/>
                    <a:pt x="41" y="36"/>
                    <a:pt x="41" y="36"/>
                  </a:cubicBezTo>
                  <a:cubicBezTo>
                    <a:pt x="48" y="59"/>
                    <a:pt x="48" y="59"/>
                    <a:pt x="48" y="59"/>
                  </a:cubicBezTo>
                  <a:cubicBezTo>
                    <a:pt x="48" y="59"/>
                    <a:pt x="49" y="60"/>
                    <a:pt x="50" y="60"/>
                  </a:cubicBezTo>
                  <a:cubicBezTo>
                    <a:pt x="51" y="60"/>
                    <a:pt x="51" y="60"/>
                    <a:pt x="52" y="59"/>
                  </a:cubicBezTo>
                  <a:cubicBezTo>
                    <a:pt x="57" y="48"/>
                    <a:pt x="57" y="48"/>
                    <a:pt x="57" y="48"/>
                  </a:cubicBezTo>
                  <a:cubicBezTo>
                    <a:pt x="64" y="48"/>
                    <a:pt x="64" y="48"/>
                    <a:pt x="64" y="48"/>
                  </a:cubicBezTo>
                  <a:lnTo>
                    <a:pt x="64" y="68"/>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25" name="Google Shape;825;p87"/>
            <p:cNvSpPr/>
            <p:nvPr/>
          </p:nvSpPr>
          <p:spPr>
            <a:xfrm>
              <a:off x="7829550" y="2554288"/>
              <a:ext cx="134938" cy="104775"/>
            </a:xfrm>
            <a:custGeom>
              <a:rect b="b" l="l" r="r" t="t"/>
              <a:pathLst>
                <a:path extrusionOk="0" h="28" w="36">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grpSp>
        <p:nvGrpSpPr>
          <p:cNvPr id="826" name="Google Shape;826;p87"/>
          <p:cNvGrpSpPr/>
          <p:nvPr/>
        </p:nvGrpSpPr>
        <p:grpSpPr>
          <a:xfrm>
            <a:off x="1185893" y="852659"/>
            <a:ext cx="270272" cy="226219"/>
            <a:chOff x="2676525" y="1892300"/>
            <a:chExt cx="360363" cy="301625"/>
          </a:xfrm>
        </p:grpSpPr>
        <p:sp>
          <p:nvSpPr>
            <p:cNvPr id="827" name="Google Shape;827;p87"/>
            <p:cNvSpPr/>
            <p:nvPr/>
          </p:nvSpPr>
          <p:spPr>
            <a:xfrm>
              <a:off x="2676525" y="1892300"/>
              <a:ext cx="360363" cy="271463"/>
            </a:xfrm>
            <a:custGeom>
              <a:rect b="b" l="l" r="r" t="t"/>
              <a:pathLst>
                <a:path extrusionOk="0" h="72" w="96">
                  <a:moveTo>
                    <a:pt x="94" y="12"/>
                  </a:moveTo>
                  <a:cubicBezTo>
                    <a:pt x="58" y="12"/>
                    <a:pt x="58" y="12"/>
                    <a:pt x="58" y="12"/>
                  </a:cubicBezTo>
                  <a:cubicBezTo>
                    <a:pt x="58" y="10"/>
                    <a:pt x="58" y="10"/>
                    <a:pt x="58" y="10"/>
                  </a:cubicBezTo>
                  <a:cubicBezTo>
                    <a:pt x="58" y="5"/>
                    <a:pt x="54" y="0"/>
                    <a:pt x="48" y="0"/>
                  </a:cubicBezTo>
                  <a:cubicBezTo>
                    <a:pt x="42" y="0"/>
                    <a:pt x="38" y="5"/>
                    <a:pt x="38" y="10"/>
                  </a:cubicBezTo>
                  <a:cubicBezTo>
                    <a:pt x="38" y="60"/>
                    <a:pt x="38" y="60"/>
                    <a:pt x="38" y="60"/>
                  </a:cubicBezTo>
                  <a:cubicBezTo>
                    <a:pt x="36" y="60"/>
                    <a:pt x="36" y="60"/>
                    <a:pt x="36" y="60"/>
                  </a:cubicBezTo>
                  <a:cubicBezTo>
                    <a:pt x="36" y="22"/>
                    <a:pt x="36" y="22"/>
                    <a:pt x="36" y="22"/>
                  </a:cubicBezTo>
                  <a:cubicBezTo>
                    <a:pt x="36" y="21"/>
                    <a:pt x="35" y="20"/>
                    <a:pt x="34" y="20"/>
                  </a:cubicBezTo>
                  <a:cubicBezTo>
                    <a:pt x="20" y="20"/>
                    <a:pt x="20" y="20"/>
                    <a:pt x="20" y="20"/>
                  </a:cubicBezTo>
                  <a:cubicBezTo>
                    <a:pt x="19" y="20"/>
                    <a:pt x="19" y="20"/>
                    <a:pt x="18" y="21"/>
                  </a:cubicBezTo>
                  <a:cubicBezTo>
                    <a:pt x="8" y="39"/>
                    <a:pt x="8" y="39"/>
                    <a:pt x="8" y="39"/>
                  </a:cubicBezTo>
                  <a:cubicBezTo>
                    <a:pt x="1" y="47"/>
                    <a:pt x="1" y="47"/>
                    <a:pt x="1" y="47"/>
                  </a:cubicBezTo>
                  <a:cubicBezTo>
                    <a:pt x="0" y="47"/>
                    <a:pt x="0" y="47"/>
                    <a:pt x="0" y="48"/>
                  </a:cubicBezTo>
                  <a:cubicBezTo>
                    <a:pt x="0" y="70"/>
                    <a:pt x="0" y="70"/>
                    <a:pt x="0" y="70"/>
                  </a:cubicBezTo>
                  <a:cubicBezTo>
                    <a:pt x="0" y="71"/>
                    <a:pt x="1" y="72"/>
                    <a:pt x="2" y="72"/>
                  </a:cubicBezTo>
                  <a:cubicBezTo>
                    <a:pt x="6" y="72"/>
                    <a:pt x="6" y="72"/>
                    <a:pt x="6" y="72"/>
                  </a:cubicBezTo>
                  <a:cubicBezTo>
                    <a:pt x="6" y="71"/>
                    <a:pt x="6" y="71"/>
                    <a:pt x="6" y="70"/>
                  </a:cubicBezTo>
                  <a:cubicBezTo>
                    <a:pt x="6" y="62"/>
                    <a:pt x="12" y="56"/>
                    <a:pt x="20" y="56"/>
                  </a:cubicBezTo>
                  <a:cubicBezTo>
                    <a:pt x="28" y="56"/>
                    <a:pt x="34" y="62"/>
                    <a:pt x="34" y="70"/>
                  </a:cubicBezTo>
                  <a:cubicBezTo>
                    <a:pt x="34" y="71"/>
                    <a:pt x="34" y="71"/>
                    <a:pt x="34" y="72"/>
                  </a:cubicBezTo>
                  <a:cubicBezTo>
                    <a:pt x="62" y="72"/>
                    <a:pt x="62" y="72"/>
                    <a:pt x="62" y="72"/>
                  </a:cubicBezTo>
                  <a:cubicBezTo>
                    <a:pt x="62" y="71"/>
                    <a:pt x="62" y="71"/>
                    <a:pt x="62" y="70"/>
                  </a:cubicBezTo>
                  <a:cubicBezTo>
                    <a:pt x="62" y="62"/>
                    <a:pt x="68" y="56"/>
                    <a:pt x="76" y="56"/>
                  </a:cubicBezTo>
                  <a:cubicBezTo>
                    <a:pt x="84" y="56"/>
                    <a:pt x="90" y="62"/>
                    <a:pt x="90" y="70"/>
                  </a:cubicBezTo>
                  <a:cubicBezTo>
                    <a:pt x="90" y="71"/>
                    <a:pt x="90" y="71"/>
                    <a:pt x="90" y="72"/>
                  </a:cubicBezTo>
                  <a:cubicBezTo>
                    <a:pt x="94" y="72"/>
                    <a:pt x="94" y="72"/>
                    <a:pt x="94" y="72"/>
                  </a:cubicBezTo>
                  <a:cubicBezTo>
                    <a:pt x="95" y="72"/>
                    <a:pt x="96" y="71"/>
                    <a:pt x="96" y="70"/>
                  </a:cubicBezTo>
                  <a:cubicBezTo>
                    <a:pt x="96" y="14"/>
                    <a:pt x="96" y="14"/>
                    <a:pt x="96" y="14"/>
                  </a:cubicBezTo>
                  <a:cubicBezTo>
                    <a:pt x="96" y="13"/>
                    <a:pt x="95" y="12"/>
                    <a:pt x="94" y="12"/>
                  </a:cubicBezTo>
                  <a:close/>
                  <a:moveTo>
                    <a:pt x="30" y="32"/>
                  </a:moveTo>
                  <a:cubicBezTo>
                    <a:pt x="25" y="32"/>
                    <a:pt x="25" y="32"/>
                    <a:pt x="25" y="32"/>
                  </a:cubicBezTo>
                  <a:cubicBezTo>
                    <a:pt x="20" y="43"/>
                    <a:pt x="20" y="43"/>
                    <a:pt x="20" y="43"/>
                  </a:cubicBezTo>
                  <a:cubicBezTo>
                    <a:pt x="19" y="44"/>
                    <a:pt x="19" y="44"/>
                    <a:pt x="18" y="44"/>
                  </a:cubicBezTo>
                  <a:cubicBezTo>
                    <a:pt x="18" y="44"/>
                    <a:pt x="17" y="44"/>
                    <a:pt x="17" y="44"/>
                  </a:cubicBezTo>
                  <a:cubicBezTo>
                    <a:pt x="16" y="43"/>
                    <a:pt x="16" y="42"/>
                    <a:pt x="16" y="41"/>
                  </a:cubicBezTo>
                  <a:cubicBezTo>
                    <a:pt x="22" y="29"/>
                    <a:pt x="22" y="29"/>
                    <a:pt x="22" y="29"/>
                  </a:cubicBezTo>
                  <a:cubicBezTo>
                    <a:pt x="23" y="28"/>
                    <a:pt x="23" y="28"/>
                    <a:pt x="24" y="28"/>
                  </a:cubicBezTo>
                  <a:cubicBezTo>
                    <a:pt x="30" y="28"/>
                    <a:pt x="30" y="28"/>
                    <a:pt x="30" y="28"/>
                  </a:cubicBezTo>
                  <a:cubicBezTo>
                    <a:pt x="31" y="28"/>
                    <a:pt x="32" y="29"/>
                    <a:pt x="32" y="30"/>
                  </a:cubicBezTo>
                  <a:cubicBezTo>
                    <a:pt x="32" y="31"/>
                    <a:pt x="31" y="32"/>
                    <a:pt x="30" y="32"/>
                  </a:cubicBezTo>
                  <a:close/>
                  <a:moveTo>
                    <a:pt x="42" y="10"/>
                  </a:moveTo>
                  <a:cubicBezTo>
                    <a:pt x="42" y="7"/>
                    <a:pt x="45" y="4"/>
                    <a:pt x="48" y="4"/>
                  </a:cubicBezTo>
                  <a:cubicBezTo>
                    <a:pt x="51" y="4"/>
                    <a:pt x="54" y="7"/>
                    <a:pt x="54" y="10"/>
                  </a:cubicBezTo>
                  <a:cubicBezTo>
                    <a:pt x="54" y="12"/>
                    <a:pt x="54" y="12"/>
                    <a:pt x="54" y="12"/>
                  </a:cubicBezTo>
                  <a:cubicBezTo>
                    <a:pt x="42" y="12"/>
                    <a:pt x="42" y="12"/>
                    <a:pt x="42" y="12"/>
                  </a:cubicBezTo>
                  <a:lnTo>
                    <a:pt x="42" y="10"/>
                  </a:lnTo>
                  <a:close/>
                  <a:moveTo>
                    <a:pt x="80" y="42"/>
                  </a:moveTo>
                  <a:cubicBezTo>
                    <a:pt x="80" y="43"/>
                    <a:pt x="79" y="44"/>
                    <a:pt x="78" y="44"/>
                  </a:cubicBezTo>
                  <a:cubicBezTo>
                    <a:pt x="72" y="44"/>
                    <a:pt x="72" y="44"/>
                    <a:pt x="72" y="44"/>
                  </a:cubicBezTo>
                  <a:cubicBezTo>
                    <a:pt x="72" y="50"/>
                    <a:pt x="72" y="50"/>
                    <a:pt x="72" y="50"/>
                  </a:cubicBezTo>
                  <a:cubicBezTo>
                    <a:pt x="72" y="51"/>
                    <a:pt x="71" y="52"/>
                    <a:pt x="70" y="52"/>
                  </a:cubicBezTo>
                  <a:cubicBezTo>
                    <a:pt x="62" y="52"/>
                    <a:pt x="62" y="52"/>
                    <a:pt x="62" y="52"/>
                  </a:cubicBezTo>
                  <a:cubicBezTo>
                    <a:pt x="61" y="52"/>
                    <a:pt x="60" y="51"/>
                    <a:pt x="60" y="50"/>
                  </a:cubicBezTo>
                  <a:cubicBezTo>
                    <a:pt x="60" y="44"/>
                    <a:pt x="60" y="44"/>
                    <a:pt x="60" y="44"/>
                  </a:cubicBezTo>
                  <a:cubicBezTo>
                    <a:pt x="54" y="44"/>
                    <a:pt x="54" y="44"/>
                    <a:pt x="54" y="44"/>
                  </a:cubicBezTo>
                  <a:cubicBezTo>
                    <a:pt x="53" y="44"/>
                    <a:pt x="52" y="43"/>
                    <a:pt x="52" y="42"/>
                  </a:cubicBezTo>
                  <a:cubicBezTo>
                    <a:pt x="52" y="34"/>
                    <a:pt x="52" y="34"/>
                    <a:pt x="52" y="34"/>
                  </a:cubicBezTo>
                  <a:cubicBezTo>
                    <a:pt x="52" y="33"/>
                    <a:pt x="53" y="32"/>
                    <a:pt x="54" y="32"/>
                  </a:cubicBezTo>
                  <a:cubicBezTo>
                    <a:pt x="60" y="32"/>
                    <a:pt x="60" y="32"/>
                    <a:pt x="60" y="32"/>
                  </a:cubicBezTo>
                  <a:cubicBezTo>
                    <a:pt x="60" y="26"/>
                    <a:pt x="60" y="26"/>
                    <a:pt x="60" y="26"/>
                  </a:cubicBezTo>
                  <a:cubicBezTo>
                    <a:pt x="60" y="25"/>
                    <a:pt x="61" y="24"/>
                    <a:pt x="62" y="24"/>
                  </a:cubicBezTo>
                  <a:cubicBezTo>
                    <a:pt x="70" y="24"/>
                    <a:pt x="70" y="24"/>
                    <a:pt x="70" y="24"/>
                  </a:cubicBezTo>
                  <a:cubicBezTo>
                    <a:pt x="71" y="24"/>
                    <a:pt x="72" y="25"/>
                    <a:pt x="72" y="26"/>
                  </a:cubicBezTo>
                  <a:cubicBezTo>
                    <a:pt x="72" y="32"/>
                    <a:pt x="72" y="32"/>
                    <a:pt x="72" y="32"/>
                  </a:cubicBezTo>
                  <a:cubicBezTo>
                    <a:pt x="78" y="32"/>
                    <a:pt x="78" y="32"/>
                    <a:pt x="78" y="32"/>
                  </a:cubicBezTo>
                  <a:cubicBezTo>
                    <a:pt x="79" y="32"/>
                    <a:pt x="80" y="33"/>
                    <a:pt x="80" y="34"/>
                  </a:cubicBezTo>
                  <a:lnTo>
                    <a:pt x="80" y="42"/>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28" name="Google Shape;828;p87"/>
            <p:cNvSpPr/>
            <p:nvPr/>
          </p:nvSpPr>
          <p:spPr>
            <a:xfrm>
              <a:off x="2714625" y="2117725"/>
              <a:ext cx="74700" cy="762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29" name="Google Shape;829;p87"/>
            <p:cNvSpPr/>
            <p:nvPr/>
          </p:nvSpPr>
          <p:spPr>
            <a:xfrm>
              <a:off x="2924175" y="2117725"/>
              <a:ext cx="74700" cy="762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sp>
        <p:nvSpPr>
          <p:cNvPr id="830" name="Google Shape;830;p87"/>
          <p:cNvSpPr/>
          <p:nvPr/>
        </p:nvSpPr>
        <p:spPr>
          <a:xfrm>
            <a:off x="3399414" y="2948413"/>
            <a:ext cx="158354" cy="271463"/>
          </a:xfrm>
          <a:custGeom>
            <a:rect b="b" l="l" r="r" t="t"/>
            <a:pathLst>
              <a:path extrusionOk="0" h="96" w="56">
                <a:moveTo>
                  <a:pt x="54" y="20"/>
                </a:moveTo>
                <a:cubicBezTo>
                  <a:pt x="36" y="20"/>
                  <a:pt x="36" y="20"/>
                  <a:pt x="36" y="20"/>
                </a:cubicBezTo>
                <a:cubicBezTo>
                  <a:pt x="36" y="4"/>
                  <a:pt x="36" y="4"/>
                  <a:pt x="36" y="4"/>
                </a:cubicBezTo>
                <a:cubicBezTo>
                  <a:pt x="42" y="4"/>
                  <a:pt x="42" y="4"/>
                  <a:pt x="42" y="4"/>
                </a:cubicBezTo>
                <a:cubicBezTo>
                  <a:pt x="43" y="4"/>
                  <a:pt x="44" y="3"/>
                  <a:pt x="44" y="2"/>
                </a:cubicBezTo>
                <a:cubicBezTo>
                  <a:pt x="44" y="1"/>
                  <a:pt x="43" y="0"/>
                  <a:pt x="42" y="0"/>
                </a:cubicBezTo>
                <a:cubicBezTo>
                  <a:pt x="14" y="0"/>
                  <a:pt x="14" y="0"/>
                  <a:pt x="14" y="0"/>
                </a:cubicBezTo>
                <a:cubicBezTo>
                  <a:pt x="13" y="0"/>
                  <a:pt x="12" y="1"/>
                  <a:pt x="12" y="2"/>
                </a:cubicBezTo>
                <a:cubicBezTo>
                  <a:pt x="12" y="3"/>
                  <a:pt x="13" y="4"/>
                  <a:pt x="14" y="4"/>
                </a:cubicBezTo>
                <a:cubicBezTo>
                  <a:pt x="20" y="4"/>
                  <a:pt x="20" y="4"/>
                  <a:pt x="20" y="4"/>
                </a:cubicBezTo>
                <a:cubicBezTo>
                  <a:pt x="20" y="20"/>
                  <a:pt x="20" y="20"/>
                  <a:pt x="20" y="20"/>
                </a:cubicBezTo>
                <a:cubicBezTo>
                  <a:pt x="2" y="20"/>
                  <a:pt x="2" y="20"/>
                  <a:pt x="2" y="20"/>
                </a:cubicBezTo>
                <a:cubicBezTo>
                  <a:pt x="1" y="20"/>
                  <a:pt x="0" y="21"/>
                  <a:pt x="0" y="22"/>
                </a:cubicBezTo>
                <a:cubicBezTo>
                  <a:pt x="0" y="23"/>
                  <a:pt x="1" y="24"/>
                  <a:pt x="2" y="24"/>
                </a:cubicBezTo>
                <a:cubicBezTo>
                  <a:pt x="12" y="24"/>
                  <a:pt x="12" y="24"/>
                  <a:pt x="12" y="24"/>
                </a:cubicBezTo>
                <a:cubicBezTo>
                  <a:pt x="12" y="32"/>
                  <a:pt x="12" y="32"/>
                  <a:pt x="12" y="32"/>
                </a:cubicBezTo>
                <a:cubicBezTo>
                  <a:pt x="22" y="32"/>
                  <a:pt x="22" y="32"/>
                  <a:pt x="22" y="32"/>
                </a:cubicBezTo>
                <a:cubicBezTo>
                  <a:pt x="23" y="32"/>
                  <a:pt x="24" y="33"/>
                  <a:pt x="24" y="34"/>
                </a:cubicBezTo>
                <a:cubicBezTo>
                  <a:pt x="24" y="35"/>
                  <a:pt x="23" y="36"/>
                  <a:pt x="22" y="36"/>
                </a:cubicBezTo>
                <a:cubicBezTo>
                  <a:pt x="12" y="36"/>
                  <a:pt x="12" y="36"/>
                  <a:pt x="12" y="36"/>
                </a:cubicBezTo>
                <a:cubicBezTo>
                  <a:pt x="12" y="40"/>
                  <a:pt x="12" y="40"/>
                  <a:pt x="12" y="40"/>
                </a:cubicBezTo>
                <a:cubicBezTo>
                  <a:pt x="22" y="40"/>
                  <a:pt x="22" y="40"/>
                  <a:pt x="22" y="40"/>
                </a:cubicBezTo>
                <a:cubicBezTo>
                  <a:pt x="23" y="40"/>
                  <a:pt x="24" y="41"/>
                  <a:pt x="24" y="42"/>
                </a:cubicBezTo>
                <a:cubicBezTo>
                  <a:pt x="24" y="43"/>
                  <a:pt x="23" y="44"/>
                  <a:pt x="22" y="44"/>
                </a:cubicBezTo>
                <a:cubicBezTo>
                  <a:pt x="12" y="44"/>
                  <a:pt x="12" y="44"/>
                  <a:pt x="12" y="44"/>
                </a:cubicBezTo>
                <a:cubicBezTo>
                  <a:pt x="12" y="48"/>
                  <a:pt x="12" y="48"/>
                  <a:pt x="12" y="48"/>
                </a:cubicBezTo>
                <a:cubicBezTo>
                  <a:pt x="22" y="48"/>
                  <a:pt x="22" y="48"/>
                  <a:pt x="22" y="48"/>
                </a:cubicBezTo>
                <a:cubicBezTo>
                  <a:pt x="23" y="48"/>
                  <a:pt x="24" y="49"/>
                  <a:pt x="24" y="50"/>
                </a:cubicBezTo>
                <a:cubicBezTo>
                  <a:pt x="24" y="51"/>
                  <a:pt x="23" y="52"/>
                  <a:pt x="22" y="52"/>
                </a:cubicBezTo>
                <a:cubicBezTo>
                  <a:pt x="12" y="52"/>
                  <a:pt x="12" y="52"/>
                  <a:pt x="12" y="52"/>
                </a:cubicBezTo>
                <a:cubicBezTo>
                  <a:pt x="12" y="62"/>
                  <a:pt x="12" y="62"/>
                  <a:pt x="12" y="62"/>
                </a:cubicBezTo>
                <a:cubicBezTo>
                  <a:pt x="12" y="71"/>
                  <a:pt x="18" y="79"/>
                  <a:pt x="26" y="80"/>
                </a:cubicBezTo>
                <a:cubicBezTo>
                  <a:pt x="26" y="94"/>
                  <a:pt x="26" y="94"/>
                  <a:pt x="26" y="94"/>
                </a:cubicBezTo>
                <a:cubicBezTo>
                  <a:pt x="26" y="95"/>
                  <a:pt x="27" y="96"/>
                  <a:pt x="28" y="96"/>
                </a:cubicBezTo>
                <a:cubicBezTo>
                  <a:pt x="29" y="96"/>
                  <a:pt x="30" y="95"/>
                  <a:pt x="30" y="94"/>
                </a:cubicBezTo>
                <a:cubicBezTo>
                  <a:pt x="30" y="80"/>
                  <a:pt x="30" y="80"/>
                  <a:pt x="30" y="80"/>
                </a:cubicBezTo>
                <a:cubicBezTo>
                  <a:pt x="38" y="79"/>
                  <a:pt x="44" y="71"/>
                  <a:pt x="44" y="62"/>
                </a:cubicBezTo>
                <a:cubicBezTo>
                  <a:pt x="44" y="24"/>
                  <a:pt x="44" y="24"/>
                  <a:pt x="44" y="24"/>
                </a:cubicBezTo>
                <a:cubicBezTo>
                  <a:pt x="54" y="24"/>
                  <a:pt x="54" y="24"/>
                  <a:pt x="54" y="24"/>
                </a:cubicBezTo>
                <a:cubicBezTo>
                  <a:pt x="55" y="24"/>
                  <a:pt x="56" y="23"/>
                  <a:pt x="56" y="22"/>
                </a:cubicBezTo>
                <a:cubicBezTo>
                  <a:pt x="56" y="21"/>
                  <a:pt x="55" y="20"/>
                  <a:pt x="54" y="2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31" name="Google Shape;831;p87"/>
          <p:cNvSpPr/>
          <p:nvPr/>
        </p:nvSpPr>
        <p:spPr>
          <a:xfrm>
            <a:off x="3391083" y="830018"/>
            <a:ext cx="258366" cy="271463"/>
          </a:xfrm>
          <a:custGeom>
            <a:rect b="b" l="l" r="r" t="t"/>
            <a:pathLst>
              <a:path extrusionOk="0" h="96" w="92">
                <a:moveTo>
                  <a:pt x="86" y="4"/>
                </a:moveTo>
                <a:cubicBezTo>
                  <a:pt x="26" y="4"/>
                  <a:pt x="26" y="4"/>
                  <a:pt x="26" y="4"/>
                </a:cubicBezTo>
                <a:cubicBezTo>
                  <a:pt x="23" y="4"/>
                  <a:pt x="20" y="7"/>
                  <a:pt x="20" y="10"/>
                </a:cubicBezTo>
                <a:cubicBezTo>
                  <a:pt x="20" y="14"/>
                  <a:pt x="20" y="14"/>
                  <a:pt x="20" y="14"/>
                </a:cubicBezTo>
                <a:cubicBezTo>
                  <a:pt x="8" y="14"/>
                  <a:pt x="8" y="14"/>
                  <a:pt x="8" y="14"/>
                </a:cubicBezTo>
                <a:cubicBezTo>
                  <a:pt x="8" y="4"/>
                  <a:pt x="8" y="4"/>
                  <a:pt x="8" y="4"/>
                </a:cubicBezTo>
                <a:cubicBezTo>
                  <a:pt x="8" y="2"/>
                  <a:pt x="6" y="0"/>
                  <a:pt x="4" y="0"/>
                </a:cubicBezTo>
                <a:cubicBezTo>
                  <a:pt x="2" y="0"/>
                  <a:pt x="0" y="2"/>
                  <a:pt x="0" y="4"/>
                </a:cubicBezTo>
                <a:cubicBezTo>
                  <a:pt x="0" y="92"/>
                  <a:pt x="0" y="92"/>
                  <a:pt x="0" y="92"/>
                </a:cubicBezTo>
                <a:cubicBezTo>
                  <a:pt x="0" y="94"/>
                  <a:pt x="2" y="96"/>
                  <a:pt x="4" y="96"/>
                </a:cubicBezTo>
                <a:cubicBezTo>
                  <a:pt x="6" y="96"/>
                  <a:pt x="8" y="94"/>
                  <a:pt x="8" y="92"/>
                </a:cubicBezTo>
                <a:cubicBezTo>
                  <a:pt x="8" y="66"/>
                  <a:pt x="8" y="66"/>
                  <a:pt x="8" y="66"/>
                </a:cubicBezTo>
                <a:cubicBezTo>
                  <a:pt x="20" y="66"/>
                  <a:pt x="20" y="66"/>
                  <a:pt x="20" y="66"/>
                </a:cubicBezTo>
                <a:cubicBezTo>
                  <a:pt x="20" y="70"/>
                  <a:pt x="20" y="70"/>
                  <a:pt x="20" y="70"/>
                </a:cubicBezTo>
                <a:cubicBezTo>
                  <a:pt x="20" y="73"/>
                  <a:pt x="23" y="76"/>
                  <a:pt x="26" y="76"/>
                </a:cubicBezTo>
                <a:cubicBezTo>
                  <a:pt x="86" y="76"/>
                  <a:pt x="86" y="76"/>
                  <a:pt x="86" y="76"/>
                </a:cubicBezTo>
                <a:cubicBezTo>
                  <a:pt x="89" y="76"/>
                  <a:pt x="92" y="73"/>
                  <a:pt x="92" y="70"/>
                </a:cubicBezTo>
                <a:cubicBezTo>
                  <a:pt x="92" y="10"/>
                  <a:pt x="92" y="10"/>
                  <a:pt x="92" y="10"/>
                </a:cubicBezTo>
                <a:cubicBezTo>
                  <a:pt x="92" y="7"/>
                  <a:pt x="89" y="4"/>
                  <a:pt x="86" y="4"/>
                </a:cubicBezTo>
                <a:close/>
                <a:moveTo>
                  <a:pt x="20" y="58"/>
                </a:moveTo>
                <a:cubicBezTo>
                  <a:pt x="8" y="58"/>
                  <a:pt x="8" y="58"/>
                  <a:pt x="8" y="58"/>
                </a:cubicBezTo>
                <a:cubicBezTo>
                  <a:pt x="8" y="22"/>
                  <a:pt x="8" y="22"/>
                  <a:pt x="8" y="22"/>
                </a:cubicBezTo>
                <a:cubicBezTo>
                  <a:pt x="20" y="22"/>
                  <a:pt x="20" y="22"/>
                  <a:pt x="20" y="22"/>
                </a:cubicBezTo>
                <a:lnTo>
                  <a:pt x="20" y="58"/>
                </a:lnTo>
                <a:close/>
                <a:moveTo>
                  <a:pt x="80" y="50"/>
                </a:moveTo>
                <a:cubicBezTo>
                  <a:pt x="80" y="51"/>
                  <a:pt x="79" y="52"/>
                  <a:pt x="78" y="52"/>
                </a:cubicBezTo>
                <a:cubicBezTo>
                  <a:pt x="68" y="52"/>
                  <a:pt x="68" y="52"/>
                  <a:pt x="68" y="52"/>
                </a:cubicBezTo>
                <a:cubicBezTo>
                  <a:pt x="68" y="62"/>
                  <a:pt x="68" y="62"/>
                  <a:pt x="68" y="62"/>
                </a:cubicBezTo>
                <a:cubicBezTo>
                  <a:pt x="68" y="63"/>
                  <a:pt x="67" y="64"/>
                  <a:pt x="66" y="64"/>
                </a:cubicBezTo>
                <a:cubicBezTo>
                  <a:pt x="46" y="64"/>
                  <a:pt x="46" y="64"/>
                  <a:pt x="46" y="64"/>
                </a:cubicBezTo>
                <a:cubicBezTo>
                  <a:pt x="45" y="64"/>
                  <a:pt x="44" y="63"/>
                  <a:pt x="44" y="62"/>
                </a:cubicBezTo>
                <a:cubicBezTo>
                  <a:pt x="44" y="52"/>
                  <a:pt x="44" y="52"/>
                  <a:pt x="44" y="52"/>
                </a:cubicBezTo>
                <a:cubicBezTo>
                  <a:pt x="34" y="52"/>
                  <a:pt x="34" y="52"/>
                  <a:pt x="34" y="52"/>
                </a:cubicBezTo>
                <a:cubicBezTo>
                  <a:pt x="33" y="52"/>
                  <a:pt x="32" y="51"/>
                  <a:pt x="32" y="50"/>
                </a:cubicBezTo>
                <a:cubicBezTo>
                  <a:pt x="32" y="30"/>
                  <a:pt x="32" y="30"/>
                  <a:pt x="32" y="30"/>
                </a:cubicBezTo>
                <a:cubicBezTo>
                  <a:pt x="32" y="29"/>
                  <a:pt x="33" y="28"/>
                  <a:pt x="34" y="28"/>
                </a:cubicBezTo>
                <a:cubicBezTo>
                  <a:pt x="44" y="28"/>
                  <a:pt x="44" y="28"/>
                  <a:pt x="44" y="28"/>
                </a:cubicBezTo>
                <a:cubicBezTo>
                  <a:pt x="44" y="18"/>
                  <a:pt x="44" y="18"/>
                  <a:pt x="44" y="18"/>
                </a:cubicBezTo>
                <a:cubicBezTo>
                  <a:pt x="44" y="17"/>
                  <a:pt x="45" y="16"/>
                  <a:pt x="46" y="16"/>
                </a:cubicBezTo>
                <a:cubicBezTo>
                  <a:pt x="66" y="16"/>
                  <a:pt x="66" y="16"/>
                  <a:pt x="66" y="16"/>
                </a:cubicBezTo>
                <a:cubicBezTo>
                  <a:pt x="67" y="16"/>
                  <a:pt x="68" y="17"/>
                  <a:pt x="68" y="18"/>
                </a:cubicBezTo>
                <a:cubicBezTo>
                  <a:pt x="68" y="28"/>
                  <a:pt x="68" y="28"/>
                  <a:pt x="68" y="28"/>
                </a:cubicBezTo>
                <a:cubicBezTo>
                  <a:pt x="78" y="28"/>
                  <a:pt x="78" y="28"/>
                  <a:pt x="78" y="28"/>
                </a:cubicBezTo>
                <a:cubicBezTo>
                  <a:pt x="79" y="28"/>
                  <a:pt x="80" y="29"/>
                  <a:pt x="80" y="30"/>
                </a:cubicBezTo>
                <a:lnTo>
                  <a:pt x="80" y="5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nvGrpSpPr>
          <p:cNvPr id="832" name="Google Shape;832;p87"/>
          <p:cNvGrpSpPr/>
          <p:nvPr/>
        </p:nvGrpSpPr>
        <p:grpSpPr>
          <a:xfrm>
            <a:off x="5825762" y="3005138"/>
            <a:ext cx="213122" cy="271463"/>
            <a:chOff x="8475663" y="2554288"/>
            <a:chExt cx="284163" cy="361950"/>
          </a:xfrm>
        </p:grpSpPr>
        <p:sp>
          <p:nvSpPr>
            <p:cNvPr id="833" name="Google Shape;833;p87"/>
            <p:cNvSpPr/>
            <p:nvPr/>
          </p:nvSpPr>
          <p:spPr>
            <a:xfrm>
              <a:off x="8520113" y="2554288"/>
              <a:ext cx="195263" cy="104775"/>
            </a:xfrm>
            <a:custGeom>
              <a:rect b="b" l="l" r="r" t="t"/>
              <a:pathLst>
                <a:path extrusionOk="0" h="28" w="52">
                  <a:moveTo>
                    <a:pt x="52" y="28"/>
                  </a:moveTo>
                  <a:cubicBezTo>
                    <a:pt x="50" y="23"/>
                    <a:pt x="50" y="23"/>
                    <a:pt x="50" y="23"/>
                  </a:cubicBezTo>
                  <a:cubicBezTo>
                    <a:pt x="49" y="22"/>
                    <a:pt x="49" y="22"/>
                    <a:pt x="48" y="22"/>
                  </a:cubicBezTo>
                  <a:cubicBezTo>
                    <a:pt x="33" y="22"/>
                    <a:pt x="33" y="22"/>
                    <a:pt x="33" y="22"/>
                  </a:cubicBezTo>
                  <a:cubicBezTo>
                    <a:pt x="36" y="20"/>
                    <a:pt x="38" y="16"/>
                    <a:pt x="38" y="12"/>
                  </a:cubicBezTo>
                  <a:cubicBezTo>
                    <a:pt x="38" y="5"/>
                    <a:pt x="33" y="0"/>
                    <a:pt x="26" y="0"/>
                  </a:cubicBezTo>
                  <a:cubicBezTo>
                    <a:pt x="19" y="0"/>
                    <a:pt x="14" y="5"/>
                    <a:pt x="14" y="12"/>
                  </a:cubicBezTo>
                  <a:cubicBezTo>
                    <a:pt x="14" y="16"/>
                    <a:pt x="16" y="20"/>
                    <a:pt x="19" y="22"/>
                  </a:cubicBezTo>
                  <a:cubicBezTo>
                    <a:pt x="4" y="22"/>
                    <a:pt x="4" y="22"/>
                    <a:pt x="4" y="22"/>
                  </a:cubicBezTo>
                  <a:cubicBezTo>
                    <a:pt x="3" y="22"/>
                    <a:pt x="3" y="22"/>
                    <a:pt x="2" y="23"/>
                  </a:cubicBezTo>
                  <a:cubicBezTo>
                    <a:pt x="0" y="28"/>
                    <a:pt x="0" y="28"/>
                    <a:pt x="0" y="28"/>
                  </a:cubicBezTo>
                  <a:lnTo>
                    <a:pt x="52" y="28"/>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34" name="Google Shape;834;p87"/>
            <p:cNvSpPr/>
            <p:nvPr/>
          </p:nvSpPr>
          <p:spPr>
            <a:xfrm>
              <a:off x="8561388" y="2855913"/>
              <a:ext cx="112713" cy="60325"/>
            </a:xfrm>
            <a:custGeom>
              <a:rect b="b" l="l" r="r" t="t"/>
              <a:pathLst>
                <a:path extrusionOk="0" h="16" w="30">
                  <a:moveTo>
                    <a:pt x="0" y="0"/>
                  </a:moveTo>
                  <a:cubicBezTo>
                    <a:pt x="3" y="14"/>
                    <a:pt x="3" y="14"/>
                    <a:pt x="3" y="14"/>
                  </a:cubicBezTo>
                  <a:cubicBezTo>
                    <a:pt x="3" y="15"/>
                    <a:pt x="4" y="16"/>
                    <a:pt x="5" y="16"/>
                  </a:cubicBezTo>
                  <a:cubicBezTo>
                    <a:pt x="25" y="16"/>
                    <a:pt x="25" y="16"/>
                    <a:pt x="25" y="16"/>
                  </a:cubicBezTo>
                  <a:cubicBezTo>
                    <a:pt x="26" y="16"/>
                    <a:pt x="27" y="15"/>
                    <a:pt x="27" y="14"/>
                  </a:cubicBezTo>
                  <a:cubicBezTo>
                    <a:pt x="30" y="0"/>
                    <a:pt x="30" y="0"/>
                    <a:pt x="30" y="0"/>
                  </a:cubicBezTo>
                  <a:lnTo>
                    <a:pt x="0"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835" name="Google Shape;835;p87"/>
            <p:cNvSpPr/>
            <p:nvPr/>
          </p:nvSpPr>
          <p:spPr>
            <a:xfrm>
              <a:off x="8475663" y="2674938"/>
              <a:ext cx="284163" cy="165100"/>
            </a:xfrm>
            <a:custGeom>
              <a:rect b="b" l="l" r="r" t="t"/>
              <a:pathLst>
                <a:path extrusionOk="0" h="44" w="76">
                  <a:moveTo>
                    <a:pt x="74" y="0"/>
                  </a:moveTo>
                  <a:cubicBezTo>
                    <a:pt x="2" y="0"/>
                    <a:pt x="2" y="0"/>
                    <a:pt x="2" y="0"/>
                  </a:cubicBezTo>
                  <a:cubicBezTo>
                    <a:pt x="1" y="0"/>
                    <a:pt x="0" y="1"/>
                    <a:pt x="0" y="2"/>
                  </a:cubicBezTo>
                  <a:cubicBezTo>
                    <a:pt x="0" y="42"/>
                    <a:pt x="0" y="42"/>
                    <a:pt x="0" y="42"/>
                  </a:cubicBezTo>
                  <a:cubicBezTo>
                    <a:pt x="0" y="43"/>
                    <a:pt x="1" y="44"/>
                    <a:pt x="2" y="44"/>
                  </a:cubicBezTo>
                  <a:cubicBezTo>
                    <a:pt x="74" y="44"/>
                    <a:pt x="74" y="44"/>
                    <a:pt x="74" y="44"/>
                  </a:cubicBezTo>
                  <a:cubicBezTo>
                    <a:pt x="75" y="44"/>
                    <a:pt x="76" y="43"/>
                    <a:pt x="76" y="42"/>
                  </a:cubicBezTo>
                  <a:cubicBezTo>
                    <a:pt x="76" y="2"/>
                    <a:pt x="76" y="2"/>
                    <a:pt x="76" y="2"/>
                  </a:cubicBezTo>
                  <a:cubicBezTo>
                    <a:pt x="76" y="1"/>
                    <a:pt x="75" y="0"/>
                    <a:pt x="74" y="0"/>
                  </a:cubicBezTo>
                  <a:close/>
                  <a:moveTo>
                    <a:pt x="60" y="15"/>
                  </a:moveTo>
                  <a:cubicBezTo>
                    <a:pt x="60" y="16"/>
                    <a:pt x="59" y="16"/>
                    <a:pt x="58" y="16"/>
                  </a:cubicBezTo>
                  <a:cubicBezTo>
                    <a:pt x="58" y="16"/>
                    <a:pt x="57" y="16"/>
                    <a:pt x="57" y="16"/>
                  </a:cubicBezTo>
                  <a:cubicBezTo>
                    <a:pt x="50" y="13"/>
                    <a:pt x="50" y="13"/>
                    <a:pt x="50" y="13"/>
                  </a:cubicBezTo>
                  <a:cubicBezTo>
                    <a:pt x="48" y="12"/>
                    <a:pt x="47" y="12"/>
                    <a:pt x="45" y="12"/>
                  </a:cubicBezTo>
                  <a:cubicBezTo>
                    <a:pt x="40" y="12"/>
                    <a:pt x="40" y="12"/>
                    <a:pt x="40" y="12"/>
                  </a:cubicBezTo>
                  <a:cubicBezTo>
                    <a:pt x="40" y="20"/>
                    <a:pt x="40" y="20"/>
                    <a:pt x="40" y="20"/>
                  </a:cubicBezTo>
                  <a:cubicBezTo>
                    <a:pt x="41" y="20"/>
                    <a:pt x="41" y="20"/>
                    <a:pt x="41" y="20"/>
                  </a:cubicBezTo>
                  <a:cubicBezTo>
                    <a:pt x="43" y="20"/>
                    <a:pt x="45" y="20"/>
                    <a:pt x="48" y="21"/>
                  </a:cubicBezTo>
                  <a:cubicBezTo>
                    <a:pt x="56" y="24"/>
                    <a:pt x="56" y="24"/>
                    <a:pt x="56" y="24"/>
                  </a:cubicBezTo>
                  <a:cubicBezTo>
                    <a:pt x="57" y="25"/>
                    <a:pt x="57" y="26"/>
                    <a:pt x="57" y="27"/>
                  </a:cubicBezTo>
                  <a:cubicBezTo>
                    <a:pt x="56" y="28"/>
                    <a:pt x="56" y="28"/>
                    <a:pt x="55" y="28"/>
                  </a:cubicBezTo>
                  <a:cubicBezTo>
                    <a:pt x="55" y="28"/>
                    <a:pt x="54" y="28"/>
                    <a:pt x="54" y="28"/>
                  </a:cubicBezTo>
                  <a:cubicBezTo>
                    <a:pt x="46" y="25"/>
                    <a:pt x="46" y="25"/>
                    <a:pt x="46" y="25"/>
                  </a:cubicBezTo>
                  <a:cubicBezTo>
                    <a:pt x="44" y="24"/>
                    <a:pt x="43" y="24"/>
                    <a:pt x="41" y="24"/>
                  </a:cubicBezTo>
                  <a:cubicBezTo>
                    <a:pt x="40" y="24"/>
                    <a:pt x="40" y="24"/>
                    <a:pt x="40" y="24"/>
                  </a:cubicBezTo>
                  <a:cubicBezTo>
                    <a:pt x="40" y="32"/>
                    <a:pt x="40" y="32"/>
                    <a:pt x="40" y="32"/>
                  </a:cubicBezTo>
                  <a:cubicBezTo>
                    <a:pt x="46" y="32"/>
                    <a:pt x="46" y="32"/>
                    <a:pt x="46" y="32"/>
                  </a:cubicBezTo>
                  <a:cubicBezTo>
                    <a:pt x="47" y="32"/>
                    <a:pt x="48" y="33"/>
                    <a:pt x="48" y="34"/>
                  </a:cubicBezTo>
                  <a:cubicBezTo>
                    <a:pt x="48" y="35"/>
                    <a:pt x="47" y="36"/>
                    <a:pt x="46" y="36"/>
                  </a:cubicBezTo>
                  <a:cubicBezTo>
                    <a:pt x="30" y="36"/>
                    <a:pt x="30" y="36"/>
                    <a:pt x="30" y="36"/>
                  </a:cubicBezTo>
                  <a:cubicBezTo>
                    <a:pt x="29" y="36"/>
                    <a:pt x="28" y="35"/>
                    <a:pt x="28" y="34"/>
                  </a:cubicBezTo>
                  <a:cubicBezTo>
                    <a:pt x="28" y="33"/>
                    <a:pt x="29" y="32"/>
                    <a:pt x="30" y="32"/>
                  </a:cubicBezTo>
                  <a:cubicBezTo>
                    <a:pt x="36" y="32"/>
                    <a:pt x="36" y="32"/>
                    <a:pt x="36" y="32"/>
                  </a:cubicBezTo>
                  <a:cubicBezTo>
                    <a:pt x="36" y="24"/>
                    <a:pt x="36" y="24"/>
                    <a:pt x="36" y="24"/>
                  </a:cubicBezTo>
                  <a:cubicBezTo>
                    <a:pt x="35" y="24"/>
                    <a:pt x="35" y="24"/>
                    <a:pt x="35" y="24"/>
                  </a:cubicBezTo>
                  <a:cubicBezTo>
                    <a:pt x="33" y="24"/>
                    <a:pt x="32" y="24"/>
                    <a:pt x="30" y="25"/>
                  </a:cubicBezTo>
                  <a:cubicBezTo>
                    <a:pt x="22" y="28"/>
                    <a:pt x="22" y="28"/>
                    <a:pt x="22" y="28"/>
                  </a:cubicBezTo>
                  <a:cubicBezTo>
                    <a:pt x="22" y="28"/>
                    <a:pt x="21" y="28"/>
                    <a:pt x="21" y="28"/>
                  </a:cubicBezTo>
                  <a:cubicBezTo>
                    <a:pt x="20" y="28"/>
                    <a:pt x="20" y="28"/>
                    <a:pt x="19" y="27"/>
                  </a:cubicBezTo>
                  <a:cubicBezTo>
                    <a:pt x="19" y="26"/>
                    <a:pt x="19" y="25"/>
                    <a:pt x="20" y="24"/>
                  </a:cubicBezTo>
                  <a:cubicBezTo>
                    <a:pt x="28" y="21"/>
                    <a:pt x="28" y="21"/>
                    <a:pt x="28" y="21"/>
                  </a:cubicBezTo>
                  <a:cubicBezTo>
                    <a:pt x="31" y="20"/>
                    <a:pt x="33" y="20"/>
                    <a:pt x="35" y="20"/>
                  </a:cubicBezTo>
                  <a:cubicBezTo>
                    <a:pt x="36" y="20"/>
                    <a:pt x="36" y="20"/>
                    <a:pt x="36" y="20"/>
                  </a:cubicBezTo>
                  <a:cubicBezTo>
                    <a:pt x="36" y="12"/>
                    <a:pt x="36" y="12"/>
                    <a:pt x="36" y="12"/>
                  </a:cubicBezTo>
                  <a:cubicBezTo>
                    <a:pt x="31" y="12"/>
                    <a:pt x="31" y="12"/>
                    <a:pt x="31" y="12"/>
                  </a:cubicBezTo>
                  <a:cubicBezTo>
                    <a:pt x="29" y="12"/>
                    <a:pt x="28" y="12"/>
                    <a:pt x="26" y="13"/>
                  </a:cubicBezTo>
                  <a:cubicBezTo>
                    <a:pt x="19" y="16"/>
                    <a:pt x="19" y="16"/>
                    <a:pt x="19" y="16"/>
                  </a:cubicBezTo>
                  <a:cubicBezTo>
                    <a:pt x="18" y="16"/>
                    <a:pt x="18" y="16"/>
                    <a:pt x="18" y="16"/>
                  </a:cubicBezTo>
                  <a:cubicBezTo>
                    <a:pt x="17" y="16"/>
                    <a:pt x="16" y="16"/>
                    <a:pt x="16" y="15"/>
                  </a:cubicBezTo>
                  <a:cubicBezTo>
                    <a:pt x="16" y="14"/>
                    <a:pt x="16" y="13"/>
                    <a:pt x="17" y="12"/>
                  </a:cubicBezTo>
                  <a:cubicBezTo>
                    <a:pt x="24" y="9"/>
                    <a:pt x="24" y="9"/>
                    <a:pt x="24" y="9"/>
                  </a:cubicBezTo>
                  <a:cubicBezTo>
                    <a:pt x="27" y="8"/>
                    <a:pt x="29" y="8"/>
                    <a:pt x="31" y="8"/>
                  </a:cubicBezTo>
                  <a:cubicBezTo>
                    <a:pt x="38" y="8"/>
                    <a:pt x="38" y="8"/>
                    <a:pt x="38" y="8"/>
                  </a:cubicBezTo>
                  <a:cubicBezTo>
                    <a:pt x="45" y="8"/>
                    <a:pt x="45" y="8"/>
                    <a:pt x="45" y="8"/>
                  </a:cubicBezTo>
                  <a:cubicBezTo>
                    <a:pt x="47" y="8"/>
                    <a:pt x="49" y="8"/>
                    <a:pt x="52" y="9"/>
                  </a:cubicBezTo>
                  <a:cubicBezTo>
                    <a:pt x="59" y="12"/>
                    <a:pt x="59" y="12"/>
                    <a:pt x="59" y="12"/>
                  </a:cubicBezTo>
                  <a:cubicBezTo>
                    <a:pt x="60" y="13"/>
                    <a:pt x="60" y="14"/>
                    <a:pt x="60" y="15"/>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sp>
        <p:nvSpPr>
          <p:cNvPr id="836" name="Google Shape;836;p87"/>
          <p:cNvSpPr txBox="1"/>
          <p:nvPr/>
        </p:nvSpPr>
        <p:spPr>
          <a:xfrm>
            <a:off x="285750" y="162825"/>
            <a:ext cx="87822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Lucida Sans"/>
                <a:ea typeface="Lucida Sans"/>
                <a:cs typeface="Lucida Sans"/>
                <a:sym typeface="Lucida Sans"/>
              </a:rPr>
              <a:t>RHD RED </a:t>
            </a:r>
            <a:r>
              <a:rPr b="1" lang="en" sz="2400">
                <a:solidFill>
                  <a:schemeClr val="dk1"/>
                </a:solidFill>
                <a:latin typeface="Lucida Sans"/>
                <a:ea typeface="Lucida Sans"/>
                <a:cs typeface="Lucida Sans"/>
                <a:sym typeface="Lucida Sans"/>
              </a:rPr>
              <a:t>Functions to Register and Follow Patients</a:t>
            </a:r>
            <a:endParaRPr b="1" sz="2400">
              <a:latin typeface="Lucida Sans"/>
              <a:ea typeface="Lucida Sans"/>
              <a:cs typeface="Lucida Sans"/>
              <a:sym typeface="Lucida Sans"/>
            </a:endParaRPr>
          </a:p>
        </p:txBody>
      </p:sp>
      <p:grpSp>
        <p:nvGrpSpPr>
          <p:cNvPr id="837" name="Google Shape;837;p87"/>
          <p:cNvGrpSpPr/>
          <p:nvPr/>
        </p:nvGrpSpPr>
        <p:grpSpPr>
          <a:xfrm>
            <a:off x="168301" y="4240451"/>
            <a:ext cx="8782316" cy="792600"/>
            <a:chOff x="224975" y="4240454"/>
            <a:chExt cx="8725600" cy="792600"/>
          </a:xfrm>
        </p:grpSpPr>
        <p:pic>
          <p:nvPicPr>
            <p:cNvPr id="838" name="Google Shape;838;p87"/>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839" name="Google Shape;839;p87"/>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Google Shape;844;p88"/>
          <p:cNvSpPr txBox="1"/>
          <p:nvPr>
            <p:ph type="title"/>
          </p:nvPr>
        </p:nvSpPr>
        <p:spPr>
          <a:xfrm>
            <a:off x="311700" y="180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The Location(s) &amp; User(s) of the RHD RED App Depends on the Form Type</a:t>
            </a:r>
            <a:endParaRPr b="1" sz="2400">
              <a:latin typeface="Lucida Sans"/>
              <a:ea typeface="Lucida Sans"/>
              <a:cs typeface="Lucida Sans"/>
              <a:sym typeface="Lucida Sans"/>
            </a:endParaRPr>
          </a:p>
        </p:txBody>
      </p:sp>
      <p:pic>
        <p:nvPicPr>
          <p:cNvPr id="845" name="Google Shape;845;p88"/>
          <p:cNvPicPr preferRelativeResize="0"/>
          <p:nvPr/>
        </p:nvPicPr>
        <p:blipFill>
          <a:blip r:embed="rId3">
            <a:alphaModFix/>
          </a:blip>
          <a:stretch>
            <a:fillRect/>
          </a:stretch>
        </p:blipFill>
        <p:spPr>
          <a:xfrm>
            <a:off x="256150" y="152400"/>
            <a:ext cx="1381125" cy="28575"/>
          </a:xfrm>
          <a:prstGeom prst="rect">
            <a:avLst/>
          </a:prstGeom>
          <a:noFill/>
          <a:ln>
            <a:noFill/>
          </a:ln>
        </p:spPr>
      </p:pic>
      <p:grpSp>
        <p:nvGrpSpPr>
          <p:cNvPr id="846" name="Google Shape;846;p88"/>
          <p:cNvGrpSpPr/>
          <p:nvPr/>
        </p:nvGrpSpPr>
        <p:grpSpPr>
          <a:xfrm>
            <a:off x="168301" y="4240451"/>
            <a:ext cx="8782316" cy="792600"/>
            <a:chOff x="224975" y="4240454"/>
            <a:chExt cx="8725600" cy="792600"/>
          </a:xfrm>
        </p:grpSpPr>
        <p:pic>
          <p:nvPicPr>
            <p:cNvPr id="847" name="Google Shape;847;p88"/>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848" name="Google Shape;848;p88"/>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49" name="Google Shape;849;p88"/>
          <p:cNvPicPr preferRelativeResize="0"/>
          <p:nvPr/>
        </p:nvPicPr>
        <p:blipFill>
          <a:blip r:embed="rId5">
            <a:alphaModFix/>
          </a:blip>
          <a:stretch>
            <a:fillRect/>
          </a:stretch>
        </p:blipFill>
        <p:spPr>
          <a:xfrm>
            <a:off x="1117725" y="1209750"/>
            <a:ext cx="7421550" cy="353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Google Shape;854;p89"/>
          <p:cNvSpPr txBox="1"/>
          <p:nvPr>
            <p:ph type="title"/>
          </p:nvPr>
        </p:nvSpPr>
        <p:spPr>
          <a:xfrm>
            <a:off x="311700" y="20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Lucida Sans"/>
                <a:ea typeface="Lucida Sans"/>
                <a:cs typeface="Lucida Sans"/>
                <a:sym typeface="Lucida Sans"/>
              </a:rPr>
              <a:t>User Guide: Registration Form</a:t>
            </a:r>
            <a:endParaRPr/>
          </a:p>
        </p:txBody>
      </p:sp>
      <p:pic>
        <p:nvPicPr>
          <p:cNvPr id="855" name="Google Shape;855;p89"/>
          <p:cNvPicPr preferRelativeResize="0"/>
          <p:nvPr/>
        </p:nvPicPr>
        <p:blipFill rotWithShape="1">
          <a:blip r:embed="rId3">
            <a:alphaModFix/>
          </a:blip>
          <a:srcRect b="24056" l="6412" r="6097" t="5826"/>
          <a:stretch/>
        </p:blipFill>
        <p:spPr>
          <a:xfrm>
            <a:off x="1129100" y="1935650"/>
            <a:ext cx="1502300" cy="2022124"/>
          </a:xfrm>
          <a:prstGeom prst="rect">
            <a:avLst/>
          </a:prstGeom>
          <a:noFill/>
          <a:ln>
            <a:noFill/>
          </a:ln>
        </p:spPr>
      </p:pic>
      <p:sp>
        <p:nvSpPr>
          <p:cNvPr id="856" name="Google Shape;856;p89"/>
          <p:cNvSpPr txBox="1"/>
          <p:nvPr/>
        </p:nvSpPr>
        <p:spPr>
          <a:xfrm>
            <a:off x="929450" y="2199913"/>
            <a:ext cx="1690500" cy="3318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9"/>
          <p:cNvSpPr txBox="1"/>
          <p:nvPr/>
        </p:nvSpPr>
        <p:spPr>
          <a:xfrm>
            <a:off x="311700" y="850400"/>
            <a:ext cx="8638800" cy="5727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Registration form filled out by pediatric cardiologist, Dr. Amy Sanyahumbi, at the central hospital to input new patients into RHD Registry. </a:t>
            </a:r>
            <a:endParaRPr i="1" sz="12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1300">
              <a:latin typeface="Lucida Sans"/>
              <a:ea typeface="Lucida Sans"/>
              <a:cs typeface="Lucida Sans"/>
              <a:sym typeface="Lucida Sans"/>
            </a:endParaRPr>
          </a:p>
        </p:txBody>
      </p:sp>
      <p:grpSp>
        <p:nvGrpSpPr>
          <p:cNvPr id="858" name="Google Shape;858;p89"/>
          <p:cNvGrpSpPr/>
          <p:nvPr/>
        </p:nvGrpSpPr>
        <p:grpSpPr>
          <a:xfrm>
            <a:off x="168301" y="4240451"/>
            <a:ext cx="8782316" cy="792600"/>
            <a:chOff x="224975" y="4240454"/>
            <a:chExt cx="8725600" cy="792600"/>
          </a:xfrm>
        </p:grpSpPr>
        <p:pic>
          <p:nvPicPr>
            <p:cNvPr id="859" name="Google Shape;859;p89"/>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860" name="Google Shape;860;p89"/>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61" name="Google Shape;861;p89"/>
          <p:cNvPicPr preferRelativeResize="0"/>
          <p:nvPr/>
        </p:nvPicPr>
        <p:blipFill>
          <a:blip r:embed="rId5">
            <a:alphaModFix/>
          </a:blip>
          <a:stretch>
            <a:fillRect/>
          </a:stretch>
        </p:blipFill>
        <p:spPr>
          <a:xfrm>
            <a:off x="256150" y="152400"/>
            <a:ext cx="1381125" cy="28575"/>
          </a:xfrm>
          <a:prstGeom prst="rect">
            <a:avLst/>
          </a:prstGeom>
          <a:noFill/>
          <a:ln>
            <a:noFill/>
          </a:ln>
        </p:spPr>
      </p:pic>
      <p:sp>
        <p:nvSpPr>
          <p:cNvPr id="862" name="Google Shape;862;p89"/>
          <p:cNvSpPr txBox="1"/>
          <p:nvPr/>
        </p:nvSpPr>
        <p:spPr>
          <a:xfrm>
            <a:off x="0" y="1646413"/>
            <a:ext cx="1095900" cy="11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1</a:t>
            </a:r>
            <a:endParaRPr b="1" sz="1200">
              <a:latin typeface="Lucida Sans"/>
              <a:ea typeface="Lucida Sans"/>
              <a:cs typeface="Lucida Sans"/>
              <a:sym typeface="Lucida Sans"/>
            </a:endParaRPr>
          </a:p>
          <a:p>
            <a:pPr indent="0" lvl="0" marL="0" rtl="0" algn="l">
              <a:spcBef>
                <a:spcPts val="0"/>
              </a:spcBef>
              <a:spcAft>
                <a:spcPts val="0"/>
              </a:spcAft>
              <a:buNone/>
            </a:pPr>
            <a:r>
              <a:rPr lang="en" sz="1200">
                <a:latin typeface="Lucida Sans"/>
                <a:ea typeface="Lucida Sans"/>
                <a:cs typeface="Lucida Sans"/>
                <a:sym typeface="Lucida Sans"/>
              </a:rPr>
              <a:t>To begin, click on  Registration form</a:t>
            </a:r>
            <a:endParaRPr sz="1200">
              <a:latin typeface="Lucida Sans"/>
              <a:ea typeface="Lucida Sans"/>
              <a:cs typeface="Lucida Sans"/>
              <a:sym typeface="Lucida Sans"/>
            </a:endParaRPr>
          </a:p>
        </p:txBody>
      </p:sp>
      <p:pic>
        <p:nvPicPr>
          <p:cNvPr id="863" name="Google Shape;863;p89"/>
          <p:cNvPicPr preferRelativeResize="0"/>
          <p:nvPr/>
        </p:nvPicPr>
        <p:blipFill rotWithShape="1">
          <a:blip r:embed="rId6">
            <a:alphaModFix/>
          </a:blip>
          <a:srcRect b="51356" l="6301" r="6178" t="6126"/>
          <a:stretch/>
        </p:blipFill>
        <p:spPr>
          <a:xfrm>
            <a:off x="3308625" y="2775025"/>
            <a:ext cx="1095900" cy="986451"/>
          </a:xfrm>
          <a:prstGeom prst="rect">
            <a:avLst/>
          </a:prstGeom>
          <a:noFill/>
          <a:ln>
            <a:noFill/>
          </a:ln>
        </p:spPr>
      </p:pic>
      <p:pic>
        <p:nvPicPr>
          <p:cNvPr id="864" name="Google Shape;864;p89"/>
          <p:cNvPicPr preferRelativeResize="0"/>
          <p:nvPr/>
        </p:nvPicPr>
        <p:blipFill rotWithShape="1">
          <a:blip r:embed="rId7">
            <a:alphaModFix/>
          </a:blip>
          <a:srcRect b="41219" l="6301" r="6178" t="6265"/>
          <a:stretch/>
        </p:blipFill>
        <p:spPr>
          <a:xfrm>
            <a:off x="4784050" y="2775025"/>
            <a:ext cx="1095900" cy="1222225"/>
          </a:xfrm>
          <a:prstGeom prst="rect">
            <a:avLst/>
          </a:prstGeom>
          <a:noFill/>
          <a:ln>
            <a:noFill/>
          </a:ln>
        </p:spPr>
      </p:pic>
      <p:sp>
        <p:nvSpPr>
          <p:cNvPr id="865" name="Google Shape;865;p89"/>
          <p:cNvSpPr txBox="1"/>
          <p:nvPr/>
        </p:nvSpPr>
        <p:spPr>
          <a:xfrm>
            <a:off x="3310550" y="1625238"/>
            <a:ext cx="24978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2 </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Register patient by inputting first &amp; last name</a:t>
            </a:r>
            <a:endParaRPr/>
          </a:p>
        </p:txBody>
      </p:sp>
      <p:sp>
        <p:nvSpPr>
          <p:cNvPr id="866" name="Google Shape;866;p89"/>
          <p:cNvSpPr txBox="1"/>
          <p:nvPr/>
        </p:nvSpPr>
        <p:spPr>
          <a:xfrm>
            <a:off x="6142125" y="1618575"/>
            <a:ext cx="13812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3</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Follow prompt &amp; complete questions in form</a:t>
            </a:r>
            <a:endParaRPr/>
          </a:p>
        </p:txBody>
      </p:sp>
      <p:pic>
        <p:nvPicPr>
          <p:cNvPr id="867" name="Google Shape;867;p89"/>
          <p:cNvPicPr preferRelativeResize="0"/>
          <p:nvPr/>
        </p:nvPicPr>
        <p:blipFill rotWithShape="1">
          <a:blip r:embed="rId8">
            <a:alphaModFix/>
          </a:blip>
          <a:srcRect b="30542" l="3364" r="3168" t="6354"/>
          <a:stretch/>
        </p:blipFill>
        <p:spPr>
          <a:xfrm>
            <a:off x="7333500" y="1935650"/>
            <a:ext cx="1661175" cy="1922450"/>
          </a:xfrm>
          <a:prstGeom prst="rect">
            <a:avLst/>
          </a:prstGeom>
          <a:noFill/>
          <a:ln>
            <a:noFill/>
          </a:ln>
        </p:spPr>
      </p:pic>
      <p:pic>
        <p:nvPicPr>
          <p:cNvPr id="868" name="Google Shape;868;p89"/>
          <p:cNvPicPr preferRelativeResize="0"/>
          <p:nvPr/>
        </p:nvPicPr>
        <p:blipFill>
          <a:blip r:embed="rId9">
            <a:alphaModFix/>
          </a:blip>
          <a:stretch>
            <a:fillRect/>
          </a:stretch>
        </p:blipFill>
        <p:spPr>
          <a:xfrm>
            <a:off x="1049664" y="1554925"/>
            <a:ext cx="1661175" cy="3190336"/>
          </a:xfrm>
          <a:prstGeom prst="rect">
            <a:avLst/>
          </a:prstGeom>
          <a:noFill/>
          <a:ln>
            <a:noFill/>
          </a:ln>
        </p:spPr>
      </p:pic>
      <p:pic>
        <p:nvPicPr>
          <p:cNvPr id="869" name="Google Shape;869;p89"/>
          <p:cNvPicPr preferRelativeResize="0"/>
          <p:nvPr/>
        </p:nvPicPr>
        <p:blipFill>
          <a:blip r:embed="rId9">
            <a:alphaModFix/>
          </a:blip>
          <a:stretch>
            <a:fillRect/>
          </a:stretch>
        </p:blipFill>
        <p:spPr>
          <a:xfrm>
            <a:off x="7333489" y="1554913"/>
            <a:ext cx="1661175" cy="3190336"/>
          </a:xfrm>
          <a:prstGeom prst="rect">
            <a:avLst/>
          </a:prstGeom>
          <a:noFill/>
          <a:ln>
            <a:noFill/>
          </a:ln>
        </p:spPr>
      </p:pic>
      <p:sp>
        <p:nvSpPr>
          <p:cNvPr id="870" name="Google Shape;870;p89"/>
          <p:cNvSpPr txBox="1"/>
          <p:nvPr/>
        </p:nvSpPr>
        <p:spPr>
          <a:xfrm>
            <a:off x="7247261" y="2215675"/>
            <a:ext cx="18021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71" name="Google Shape;871;p89"/>
          <p:cNvPicPr preferRelativeResize="0"/>
          <p:nvPr/>
        </p:nvPicPr>
        <p:blipFill>
          <a:blip r:embed="rId9">
            <a:alphaModFix/>
          </a:blip>
          <a:stretch>
            <a:fillRect/>
          </a:stretch>
        </p:blipFill>
        <p:spPr>
          <a:xfrm>
            <a:off x="3269175" y="2515975"/>
            <a:ext cx="1174775" cy="2256179"/>
          </a:xfrm>
          <a:prstGeom prst="rect">
            <a:avLst/>
          </a:prstGeom>
          <a:noFill/>
          <a:ln>
            <a:noFill/>
          </a:ln>
        </p:spPr>
      </p:pic>
      <p:sp>
        <p:nvSpPr>
          <p:cNvPr id="872" name="Google Shape;872;p89"/>
          <p:cNvSpPr txBox="1"/>
          <p:nvPr/>
        </p:nvSpPr>
        <p:spPr>
          <a:xfrm>
            <a:off x="3210963" y="3229150"/>
            <a:ext cx="1291200" cy="2265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73" name="Google Shape;873;p89"/>
          <p:cNvPicPr preferRelativeResize="0"/>
          <p:nvPr/>
        </p:nvPicPr>
        <p:blipFill>
          <a:blip r:embed="rId9">
            <a:alphaModFix/>
          </a:blip>
          <a:stretch>
            <a:fillRect/>
          </a:stretch>
        </p:blipFill>
        <p:spPr>
          <a:xfrm>
            <a:off x="4744613" y="2515975"/>
            <a:ext cx="1174775" cy="2256179"/>
          </a:xfrm>
          <a:prstGeom prst="rect">
            <a:avLst/>
          </a:prstGeom>
          <a:noFill/>
          <a:ln>
            <a:noFill/>
          </a:ln>
        </p:spPr>
      </p:pic>
      <p:sp>
        <p:nvSpPr>
          <p:cNvPr id="874" name="Google Shape;874;p89"/>
          <p:cNvSpPr txBox="1"/>
          <p:nvPr/>
        </p:nvSpPr>
        <p:spPr>
          <a:xfrm>
            <a:off x="4686400" y="3229150"/>
            <a:ext cx="1291200" cy="2265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90"/>
          <p:cNvSpPr txBox="1"/>
          <p:nvPr>
            <p:ph type="title"/>
          </p:nvPr>
        </p:nvSpPr>
        <p:spPr>
          <a:xfrm>
            <a:off x="311700" y="20131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User Guide: </a:t>
            </a:r>
            <a:r>
              <a:rPr b="1" lang="en" sz="2400">
                <a:latin typeface="Lucida Sans"/>
                <a:ea typeface="Lucida Sans"/>
                <a:cs typeface="Lucida Sans"/>
                <a:sym typeface="Lucida Sans"/>
              </a:rPr>
              <a:t>RHD Follow-Up Form</a:t>
            </a:r>
            <a:endParaRPr b="1" sz="2400">
              <a:latin typeface="Lucida Sans"/>
              <a:ea typeface="Lucida Sans"/>
              <a:cs typeface="Lucida Sans"/>
              <a:sym typeface="Lucida Sans"/>
            </a:endParaRPr>
          </a:p>
          <a:p>
            <a:pPr indent="0" lvl="0" marL="0" rtl="0" algn="l">
              <a:spcBef>
                <a:spcPts val="0"/>
              </a:spcBef>
              <a:spcAft>
                <a:spcPts val="0"/>
              </a:spcAft>
              <a:buNone/>
            </a:pPr>
            <a:r>
              <a:t/>
            </a:r>
            <a:endParaRPr b="1" sz="2400">
              <a:latin typeface="Lucida Sans"/>
              <a:ea typeface="Lucida Sans"/>
              <a:cs typeface="Lucida Sans"/>
              <a:sym typeface="Lucida Sans"/>
            </a:endParaRPr>
          </a:p>
        </p:txBody>
      </p:sp>
      <p:grpSp>
        <p:nvGrpSpPr>
          <p:cNvPr id="880" name="Google Shape;880;p90"/>
          <p:cNvGrpSpPr/>
          <p:nvPr/>
        </p:nvGrpSpPr>
        <p:grpSpPr>
          <a:xfrm>
            <a:off x="168301" y="4348701"/>
            <a:ext cx="8782316" cy="792600"/>
            <a:chOff x="224975" y="4240454"/>
            <a:chExt cx="8725600" cy="792600"/>
          </a:xfrm>
        </p:grpSpPr>
        <p:pic>
          <p:nvPicPr>
            <p:cNvPr id="881" name="Google Shape;881;p90"/>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882" name="Google Shape;882;p90"/>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83" name="Google Shape;883;p90"/>
          <p:cNvPicPr preferRelativeResize="0"/>
          <p:nvPr/>
        </p:nvPicPr>
        <p:blipFill>
          <a:blip r:embed="rId4">
            <a:alphaModFix/>
          </a:blip>
          <a:stretch>
            <a:fillRect/>
          </a:stretch>
        </p:blipFill>
        <p:spPr>
          <a:xfrm>
            <a:off x="256150" y="152400"/>
            <a:ext cx="1381125" cy="28575"/>
          </a:xfrm>
          <a:prstGeom prst="rect">
            <a:avLst/>
          </a:prstGeom>
          <a:noFill/>
          <a:ln>
            <a:noFill/>
          </a:ln>
        </p:spPr>
      </p:pic>
      <p:pic>
        <p:nvPicPr>
          <p:cNvPr id="884" name="Google Shape;884;p90"/>
          <p:cNvPicPr preferRelativeResize="0"/>
          <p:nvPr/>
        </p:nvPicPr>
        <p:blipFill rotWithShape="1">
          <a:blip r:embed="rId5">
            <a:alphaModFix/>
          </a:blip>
          <a:srcRect b="32429" l="6543" r="6794" t="10457"/>
          <a:stretch/>
        </p:blipFill>
        <p:spPr>
          <a:xfrm>
            <a:off x="1337850" y="1955722"/>
            <a:ext cx="1499275" cy="1954138"/>
          </a:xfrm>
          <a:prstGeom prst="rect">
            <a:avLst/>
          </a:prstGeom>
          <a:noFill/>
          <a:ln>
            <a:noFill/>
          </a:ln>
        </p:spPr>
      </p:pic>
      <p:sp>
        <p:nvSpPr>
          <p:cNvPr id="885" name="Google Shape;885;p90"/>
          <p:cNvSpPr txBox="1"/>
          <p:nvPr/>
        </p:nvSpPr>
        <p:spPr>
          <a:xfrm>
            <a:off x="311700" y="794350"/>
            <a:ext cx="8638800" cy="5727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RHD Follow-Up form is filled out by pediatric cardiologist, Dr. Amy Sanyahumbi, at the central hospital to check-up on RHD patient during 3-month visit if patient is stable or earlier than 3 months if patient is unstable. </a:t>
            </a:r>
            <a:endParaRPr i="1" sz="1200">
              <a:latin typeface="Lucida Sans"/>
              <a:ea typeface="Lucida Sans"/>
              <a:cs typeface="Lucida Sans"/>
              <a:sym typeface="Lucida Sans"/>
            </a:endParaRPr>
          </a:p>
          <a:p>
            <a:pPr indent="0" lvl="0" marL="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sz="1300">
              <a:solidFill>
                <a:schemeClr val="dk1"/>
              </a:solidFill>
              <a:latin typeface="Lucida Sans"/>
              <a:ea typeface="Lucida Sans"/>
              <a:cs typeface="Lucida Sans"/>
              <a:sym typeface="Lucida Sans"/>
            </a:endParaRPr>
          </a:p>
          <a:p>
            <a:pPr indent="0" lvl="0" marL="457200" rtl="0" algn="l">
              <a:spcBef>
                <a:spcPts val="0"/>
              </a:spcBef>
              <a:spcAft>
                <a:spcPts val="0"/>
              </a:spcAft>
              <a:buNone/>
            </a:pPr>
            <a:r>
              <a:t/>
            </a:r>
            <a:endParaRPr sz="1300">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p:txBody>
      </p:sp>
      <p:pic>
        <p:nvPicPr>
          <p:cNvPr id="886" name="Google Shape;886;p90"/>
          <p:cNvPicPr preferRelativeResize="0"/>
          <p:nvPr/>
        </p:nvPicPr>
        <p:blipFill rotWithShape="1">
          <a:blip r:embed="rId6">
            <a:alphaModFix/>
          </a:blip>
          <a:srcRect b="26480" l="3422" r="3076" t="6138"/>
          <a:stretch/>
        </p:blipFill>
        <p:spPr>
          <a:xfrm>
            <a:off x="7364600" y="1955725"/>
            <a:ext cx="1553225" cy="2097450"/>
          </a:xfrm>
          <a:prstGeom prst="rect">
            <a:avLst/>
          </a:prstGeom>
          <a:noFill/>
          <a:ln>
            <a:noFill/>
          </a:ln>
        </p:spPr>
      </p:pic>
      <p:sp>
        <p:nvSpPr>
          <p:cNvPr id="887" name="Google Shape;887;p90"/>
          <p:cNvSpPr txBox="1"/>
          <p:nvPr/>
        </p:nvSpPr>
        <p:spPr>
          <a:xfrm>
            <a:off x="168300" y="1658076"/>
            <a:ext cx="1059300" cy="8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1</a:t>
            </a:r>
            <a:endParaRPr b="1" sz="1200">
              <a:latin typeface="Lucida Sans"/>
              <a:ea typeface="Lucida Sans"/>
              <a:cs typeface="Lucida Sans"/>
              <a:sym typeface="Lucida Sans"/>
            </a:endParaRPr>
          </a:p>
          <a:p>
            <a:pPr indent="0" lvl="0" marL="0" rtl="0" algn="l">
              <a:spcBef>
                <a:spcPts val="0"/>
              </a:spcBef>
              <a:spcAft>
                <a:spcPts val="0"/>
              </a:spcAft>
              <a:buNone/>
            </a:pPr>
            <a:r>
              <a:rPr lang="en" sz="1200">
                <a:latin typeface="Lucida Sans"/>
                <a:ea typeface="Lucida Sans"/>
                <a:cs typeface="Lucida Sans"/>
                <a:sym typeface="Lucida Sans"/>
              </a:rPr>
              <a:t>To begin, click on RHD Follow Up form</a:t>
            </a:r>
            <a:endParaRPr sz="1200">
              <a:latin typeface="Lucida Sans"/>
              <a:ea typeface="Lucida Sans"/>
              <a:cs typeface="Lucida Sans"/>
              <a:sym typeface="Lucida Sans"/>
            </a:endParaRPr>
          </a:p>
        </p:txBody>
      </p:sp>
      <p:sp>
        <p:nvSpPr>
          <p:cNvPr id="888" name="Google Shape;888;p90"/>
          <p:cNvSpPr txBox="1"/>
          <p:nvPr/>
        </p:nvSpPr>
        <p:spPr>
          <a:xfrm>
            <a:off x="5942025" y="1658075"/>
            <a:ext cx="1339200" cy="12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3</a:t>
            </a:r>
            <a:endParaRPr b="1" sz="1200">
              <a:latin typeface="Lucida Sans"/>
              <a:ea typeface="Lucida Sans"/>
              <a:cs typeface="Lucida Sans"/>
              <a:sym typeface="Lucida Sans"/>
            </a:endParaRPr>
          </a:p>
          <a:p>
            <a:pPr indent="0" lvl="0" marL="0" rtl="0" algn="l">
              <a:spcBef>
                <a:spcPts val="0"/>
              </a:spcBef>
              <a:spcAft>
                <a:spcPts val="0"/>
              </a:spcAft>
              <a:buNone/>
            </a:pPr>
            <a:r>
              <a:rPr lang="en" sz="1200">
                <a:latin typeface="Lucida Sans"/>
                <a:ea typeface="Lucida Sans"/>
                <a:cs typeface="Lucida Sans"/>
                <a:sym typeface="Lucida Sans"/>
              </a:rPr>
              <a:t>Follow prompt &amp; complete questions in form </a:t>
            </a:r>
            <a:endParaRPr sz="1200">
              <a:latin typeface="Lucida Sans"/>
              <a:ea typeface="Lucida Sans"/>
              <a:cs typeface="Lucida Sans"/>
              <a:sym typeface="Lucida Sans"/>
            </a:endParaRPr>
          </a:p>
        </p:txBody>
      </p:sp>
      <p:sp>
        <p:nvSpPr>
          <p:cNvPr id="889" name="Google Shape;889;p90"/>
          <p:cNvSpPr txBox="1"/>
          <p:nvPr/>
        </p:nvSpPr>
        <p:spPr>
          <a:xfrm>
            <a:off x="3196225" y="1621375"/>
            <a:ext cx="1059300" cy="11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2</a:t>
            </a:r>
            <a:endParaRPr b="1" sz="1200">
              <a:latin typeface="Lucida Sans"/>
              <a:ea typeface="Lucida Sans"/>
              <a:cs typeface="Lucida Sans"/>
              <a:sym typeface="Lucida Sans"/>
            </a:endParaRPr>
          </a:p>
          <a:p>
            <a:pPr indent="0" lvl="0" marL="0" rtl="0" algn="l">
              <a:spcBef>
                <a:spcPts val="0"/>
              </a:spcBef>
              <a:spcAft>
                <a:spcPts val="0"/>
              </a:spcAft>
              <a:buNone/>
            </a:pPr>
            <a:r>
              <a:rPr lang="en" sz="1200">
                <a:latin typeface="Lucida Sans"/>
                <a:ea typeface="Lucida Sans"/>
                <a:cs typeface="Lucida Sans"/>
                <a:sym typeface="Lucida Sans"/>
              </a:rPr>
              <a:t>Select patient from case list</a:t>
            </a:r>
            <a:endParaRPr sz="1200">
              <a:latin typeface="Lucida Sans"/>
              <a:ea typeface="Lucida Sans"/>
              <a:cs typeface="Lucida Sans"/>
              <a:sym typeface="Lucida Sans"/>
            </a:endParaRPr>
          </a:p>
        </p:txBody>
      </p:sp>
      <p:pic>
        <p:nvPicPr>
          <p:cNvPr id="890" name="Google Shape;890;p90"/>
          <p:cNvPicPr preferRelativeResize="0"/>
          <p:nvPr/>
        </p:nvPicPr>
        <p:blipFill rotWithShape="1">
          <a:blip r:embed="rId7">
            <a:alphaModFix/>
          </a:blip>
          <a:srcRect b="36006" l="5613" r="4133" t="-6858"/>
          <a:stretch/>
        </p:blipFill>
        <p:spPr>
          <a:xfrm>
            <a:off x="4255525" y="1621400"/>
            <a:ext cx="1553224" cy="2234525"/>
          </a:xfrm>
          <a:prstGeom prst="rect">
            <a:avLst/>
          </a:prstGeom>
          <a:noFill/>
          <a:ln>
            <a:noFill/>
          </a:ln>
        </p:spPr>
      </p:pic>
      <p:sp>
        <p:nvSpPr>
          <p:cNvPr id="891" name="Google Shape;891;p90"/>
          <p:cNvSpPr txBox="1"/>
          <p:nvPr/>
        </p:nvSpPr>
        <p:spPr>
          <a:xfrm>
            <a:off x="1186449" y="2401675"/>
            <a:ext cx="18021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90"/>
          <p:cNvSpPr txBox="1"/>
          <p:nvPr/>
        </p:nvSpPr>
        <p:spPr>
          <a:xfrm>
            <a:off x="4043637" y="3004288"/>
            <a:ext cx="18984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90"/>
          <p:cNvSpPr txBox="1"/>
          <p:nvPr/>
        </p:nvSpPr>
        <p:spPr>
          <a:xfrm>
            <a:off x="7218999" y="2334750"/>
            <a:ext cx="18021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94" name="Google Shape;894;p90"/>
          <p:cNvPicPr preferRelativeResize="0"/>
          <p:nvPr/>
        </p:nvPicPr>
        <p:blipFill>
          <a:blip r:embed="rId8">
            <a:alphaModFix/>
          </a:blip>
          <a:stretch>
            <a:fillRect/>
          </a:stretch>
        </p:blipFill>
        <p:spPr>
          <a:xfrm>
            <a:off x="1256889" y="1559275"/>
            <a:ext cx="1661175" cy="3190336"/>
          </a:xfrm>
          <a:prstGeom prst="rect">
            <a:avLst/>
          </a:prstGeom>
          <a:noFill/>
          <a:ln>
            <a:noFill/>
          </a:ln>
        </p:spPr>
      </p:pic>
      <p:pic>
        <p:nvPicPr>
          <p:cNvPr id="895" name="Google Shape;895;p90"/>
          <p:cNvPicPr preferRelativeResize="0"/>
          <p:nvPr/>
        </p:nvPicPr>
        <p:blipFill>
          <a:blip r:embed="rId8">
            <a:alphaModFix/>
          </a:blip>
          <a:stretch>
            <a:fillRect/>
          </a:stretch>
        </p:blipFill>
        <p:spPr>
          <a:xfrm>
            <a:off x="4197477" y="1559275"/>
            <a:ext cx="1661175" cy="3190336"/>
          </a:xfrm>
          <a:prstGeom prst="rect">
            <a:avLst/>
          </a:prstGeom>
          <a:noFill/>
          <a:ln>
            <a:noFill/>
          </a:ln>
        </p:spPr>
      </p:pic>
      <p:pic>
        <p:nvPicPr>
          <p:cNvPr id="896" name="Google Shape;896;p90"/>
          <p:cNvPicPr preferRelativeResize="0"/>
          <p:nvPr/>
        </p:nvPicPr>
        <p:blipFill>
          <a:blip r:embed="rId8">
            <a:alphaModFix/>
          </a:blip>
          <a:stretch>
            <a:fillRect/>
          </a:stretch>
        </p:blipFill>
        <p:spPr>
          <a:xfrm>
            <a:off x="7310627" y="1559275"/>
            <a:ext cx="1661175" cy="31903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0" name="Shape 900"/>
        <p:cNvGrpSpPr/>
        <p:nvPr/>
      </p:nvGrpSpPr>
      <p:grpSpPr>
        <a:xfrm>
          <a:off x="0" y="0"/>
          <a:ext cx="0" cy="0"/>
          <a:chOff x="0" y="0"/>
          <a:chExt cx="0" cy="0"/>
        </a:xfrm>
      </p:grpSpPr>
      <p:sp>
        <p:nvSpPr>
          <p:cNvPr id="901" name="Google Shape;901;p91"/>
          <p:cNvSpPr txBox="1"/>
          <p:nvPr>
            <p:ph type="title"/>
          </p:nvPr>
        </p:nvSpPr>
        <p:spPr>
          <a:xfrm>
            <a:off x="299163" y="180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User Guide: </a:t>
            </a:r>
            <a:r>
              <a:rPr b="1" lang="en" sz="2400">
                <a:latin typeface="Lucida Sans"/>
                <a:ea typeface="Lucida Sans"/>
                <a:cs typeface="Lucida Sans"/>
                <a:sym typeface="Lucida Sans"/>
              </a:rPr>
              <a:t>BPG Follow-Up Form</a:t>
            </a:r>
            <a:endParaRPr b="1" sz="2400">
              <a:latin typeface="Lucida Sans"/>
              <a:ea typeface="Lucida Sans"/>
              <a:cs typeface="Lucida Sans"/>
              <a:sym typeface="Lucida Sans"/>
            </a:endParaRPr>
          </a:p>
        </p:txBody>
      </p:sp>
      <p:grpSp>
        <p:nvGrpSpPr>
          <p:cNvPr id="902" name="Google Shape;902;p91"/>
          <p:cNvGrpSpPr/>
          <p:nvPr/>
        </p:nvGrpSpPr>
        <p:grpSpPr>
          <a:xfrm>
            <a:off x="168314" y="4240451"/>
            <a:ext cx="8782316" cy="792600"/>
            <a:chOff x="224975" y="4240454"/>
            <a:chExt cx="8725600" cy="792600"/>
          </a:xfrm>
        </p:grpSpPr>
        <p:pic>
          <p:nvPicPr>
            <p:cNvPr id="903" name="Google Shape;903;p91"/>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904" name="Google Shape;904;p91"/>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05" name="Google Shape;905;p91"/>
          <p:cNvPicPr preferRelativeResize="0"/>
          <p:nvPr/>
        </p:nvPicPr>
        <p:blipFill>
          <a:blip r:embed="rId4">
            <a:alphaModFix/>
          </a:blip>
          <a:stretch>
            <a:fillRect/>
          </a:stretch>
        </p:blipFill>
        <p:spPr>
          <a:xfrm>
            <a:off x="256150" y="152400"/>
            <a:ext cx="1381125" cy="28575"/>
          </a:xfrm>
          <a:prstGeom prst="rect">
            <a:avLst/>
          </a:prstGeom>
          <a:noFill/>
          <a:ln>
            <a:noFill/>
          </a:ln>
        </p:spPr>
      </p:pic>
      <p:pic>
        <p:nvPicPr>
          <p:cNvPr id="906" name="Google Shape;906;p91"/>
          <p:cNvPicPr preferRelativeResize="0"/>
          <p:nvPr/>
        </p:nvPicPr>
        <p:blipFill rotWithShape="1">
          <a:blip r:embed="rId5">
            <a:alphaModFix/>
          </a:blip>
          <a:srcRect b="27209" l="5617" r="8093" t="10724"/>
          <a:stretch/>
        </p:blipFill>
        <p:spPr>
          <a:xfrm>
            <a:off x="1336500" y="1889300"/>
            <a:ext cx="1523825" cy="2106651"/>
          </a:xfrm>
          <a:prstGeom prst="rect">
            <a:avLst/>
          </a:prstGeom>
          <a:noFill/>
          <a:ln>
            <a:noFill/>
          </a:ln>
        </p:spPr>
      </p:pic>
      <p:sp>
        <p:nvSpPr>
          <p:cNvPr id="907" name="Google Shape;907;p91"/>
          <p:cNvSpPr txBox="1"/>
          <p:nvPr/>
        </p:nvSpPr>
        <p:spPr>
          <a:xfrm>
            <a:off x="1253912" y="2742950"/>
            <a:ext cx="1774200" cy="2151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91"/>
          <p:cNvSpPr txBox="1"/>
          <p:nvPr/>
        </p:nvSpPr>
        <p:spPr>
          <a:xfrm>
            <a:off x="276300" y="1470263"/>
            <a:ext cx="1060200" cy="9108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t/>
            </a:r>
            <a:endParaRPr b="1" sz="13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Lucida Sans"/>
                <a:ea typeface="Lucida Sans"/>
                <a:cs typeface="Lucida Sans"/>
                <a:sym typeface="Lucida Sans"/>
              </a:rPr>
              <a:t>Step 1</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Go to Case List &amp; </a:t>
            </a:r>
            <a:endParaRPr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Select BPG Follow Up form</a:t>
            </a:r>
            <a:endParaRPr/>
          </a:p>
        </p:txBody>
      </p:sp>
      <p:sp>
        <p:nvSpPr>
          <p:cNvPr id="909" name="Google Shape;909;p91"/>
          <p:cNvSpPr txBox="1"/>
          <p:nvPr/>
        </p:nvSpPr>
        <p:spPr>
          <a:xfrm>
            <a:off x="276300" y="756888"/>
            <a:ext cx="8591400" cy="4953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The BPG form is completed by either central hospital staff or the local health workers. This form monitors bpg injections and alerts the health worker if the patient is late for their BPG injection.</a:t>
            </a:r>
            <a:endParaRPr i="1" sz="1200">
              <a:latin typeface="Lucida Sans"/>
              <a:ea typeface="Lucida Sans"/>
              <a:cs typeface="Lucida Sans"/>
              <a:sym typeface="Lucida Sans"/>
            </a:endParaRPr>
          </a:p>
          <a:p>
            <a:pPr indent="0" lvl="0" marL="0" rtl="0" algn="l">
              <a:spcBef>
                <a:spcPts val="0"/>
              </a:spcBef>
              <a:spcAft>
                <a:spcPts val="0"/>
              </a:spcAft>
              <a:buNone/>
            </a:pPr>
            <a:r>
              <a:t/>
            </a:r>
            <a:endParaRPr sz="13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p:txBody>
      </p:sp>
      <p:sp>
        <p:nvSpPr>
          <p:cNvPr id="910" name="Google Shape;910;p91"/>
          <p:cNvSpPr txBox="1"/>
          <p:nvPr/>
        </p:nvSpPr>
        <p:spPr>
          <a:xfrm>
            <a:off x="3138500" y="1671000"/>
            <a:ext cx="1135500" cy="13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2</a:t>
            </a:r>
            <a:endParaRPr b="1" sz="1200">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Select patient name</a:t>
            </a:r>
            <a:endParaRPr sz="1200">
              <a:solidFill>
                <a:schemeClr val="dk1"/>
              </a:solidFill>
              <a:latin typeface="Lucida Sans"/>
              <a:ea typeface="Lucida Sans"/>
              <a:cs typeface="Lucida Sans"/>
              <a:sym typeface="Lucida Sans"/>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a:p>
        </p:txBody>
      </p:sp>
      <p:pic>
        <p:nvPicPr>
          <p:cNvPr id="911" name="Google Shape;911;p91"/>
          <p:cNvPicPr preferRelativeResize="0"/>
          <p:nvPr/>
        </p:nvPicPr>
        <p:blipFill rotWithShape="1">
          <a:blip r:embed="rId6">
            <a:alphaModFix/>
          </a:blip>
          <a:srcRect b="44826" l="4068" r="6717" t="7400"/>
          <a:stretch/>
        </p:blipFill>
        <p:spPr>
          <a:xfrm>
            <a:off x="7094450" y="1889300"/>
            <a:ext cx="1572700" cy="1604849"/>
          </a:xfrm>
          <a:prstGeom prst="rect">
            <a:avLst/>
          </a:prstGeom>
          <a:noFill/>
          <a:ln>
            <a:noFill/>
          </a:ln>
        </p:spPr>
      </p:pic>
      <p:sp>
        <p:nvSpPr>
          <p:cNvPr id="912" name="Google Shape;912;p91"/>
          <p:cNvSpPr txBox="1"/>
          <p:nvPr/>
        </p:nvSpPr>
        <p:spPr>
          <a:xfrm>
            <a:off x="6077188" y="1627100"/>
            <a:ext cx="1239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Step 3</a:t>
            </a:r>
            <a:endParaRPr b="1" sz="1200">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Follow prompt &amp; complete questions in form</a:t>
            </a:r>
            <a:endParaRPr sz="1200">
              <a:latin typeface="Lucida Sans"/>
              <a:ea typeface="Lucida Sans"/>
              <a:cs typeface="Lucida Sans"/>
              <a:sym typeface="Lucida Sans"/>
            </a:endParaRPr>
          </a:p>
        </p:txBody>
      </p:sp>
      <p:sp>
        <p:nvSpPr>
          <p:cNvPr id="913" name="Google Shape;913;p91"/>
          <p:cNvSpPr txBox="1"/>
          <p:nvPr/>
        </p:nvSpPr>
        <p:spPr>
          <a:xfrm>
            <a:off x="7253438" y="2433350"/>
            <a:ext cx="1325100" cy="834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14" name="Google Shape;914;p91"/>
          <p:cNvPicPr preferRelativeResize="0"/>
          <p:nvPr/>
        </p:nvPicPr>
        <p:blipFill rotWithShape="1">
          <a:blip r:embed="rId7">
            <a:alphaModFix/>
          </a:blip>
          <a:srcRect b="50108" l="4698" r="9875" t="6310"/>
          <a:stretch/>
        </p:blipFill>
        <p:spPr>
          <a:xfrm>
            <a:off x="3940200" y="1889300"/>
            <a:ext cx="1572700" cy="1399799"/>
          </a:xfrm>
          <a:prstGeom prst="rect">
            <a:avLst/>
          </a:prstGeom>
          <a:noFill/>
          <a:ln>
            <a:noFill/>
          </a:ln>
        </p:spPr>
      </p:pic>
      <p:sp>
        <p:nvSpPr>
          <p:cNvPr id="915" name="Google Shape;915;p91"/>
          <p:cNvSpPr txBox="1"/>
          <p:nvPr/>
        </p:nvSpPr>
        <p:spPr>
          <a:xfrm>
            <a:off x="3823012" y="2742950"/>
            <a:ext cx="1813800" cy="2151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16" name="Google Shape;916;p91"/>
          <p:cNvPicPr preferRelativeResize="0"/>
          <p:nvPr/>
        </p:nvPicPr>
        <p:blipFill>
          <a:blip r:embed="rId8">
            <a:alphaModFix/>
          </a:blip>
          <a:stretch>
            <a:fillRect/>
          </a:stretch>
        </p:blipFill>
        <p:spPr>
          <a:xfrm>
            <a:off x="1267827" y="1531913"/>
            <a:ext cx="1661175" cy="3190336"/>
          </a:xfrm>
          <a:prstGeom prst="rect">
            <a:avLst/>
          </a:prstGeom>
          <a:noFill/>
          <a:ln>
            <a:noFill/>
          </a:ln>
        </p:spPr>
      </p:pic>
      <p:pic>
        <p:nvPicPr>
          <p:cNvPr id="917" name="Google Shape;917;p91"/>
          <p:cNvPicPr preferRelativeResize="0"/>
          <p:nvPr/>
        </p:nvPicPr>
        <p:blipFill>
          <a:blip r:embed="rId8">
            <a:alphaModFix/>
          </a:blip>
          <a:stretch>
            <a:fillRect/>
          </a:stretch>
        </p:blipFill>
        <p:spPr>
          <a:xfrm>
            <a:off x="3899314" y="1531913"/>
            <a:ext cx="1661175" cy="3190336"/>
          </a:xfrm>
          <a:prstGeom prst="rect">
            <a:avLst/>
          </a:prstGeom>
          <a:noFill/>
          <a:ln>
            <a:noFill/>
          </a:ln>
        </p:spPr>
      </p:pic>
      <p:pic>
        <p:nvPicPr>
          <p:cNvPr id="918" name="Google Shape;918;p91"/>
          <p:cNvPicPr preferRelativeResize="0"/>
          <p:nvPr/>
        </p:nvPicPr>
        <p:blipFill>
          <a:blip r:embed="rId8">
            <a:alphaModFix/>
          </a:blip>
          <a:stretch>
            <a:fillRect/>
          </a:stretch>
        </p:blipFill>
        <p:spPr>
          <a:xfrm>
            <a:off x="7050218" y="1531925"/>
            <a:ext cx="1661169" cy="3190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Google Shape;923;p92"/>
          <p:cNvSpPr txBox="1"/>
          <p:nvPr>
            <p:ph type="title"/>
          </p:nvPr>
        </p:nvSpPr>
        <p:spPr>
          <a:xfrm>
            <a:off x="311700" y="198763"/>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User Guide: </a:t>
            </a:r>
            <a:r>
              <a:rPr b="1" lang="en" sz="2400">
                <a:latin typeface="Lucida Sans"/>
                <a:ea typeface="Lucida Sans"/>
                <a:cs typeface="Lucida Sans"/>
                <a:sym typeface="Lucida Sans"/>
              </a:rPr>
              <a:t>Adverse Events Form</a:t>
            </a:r>
            <a:endParaRPr b="1" sz="2400">
              <a:latin typeface="Lucida Sans"/>
              <a:ea typeface="Lucida Sans"/>
              <a:cs typeface="Lucida Sans"/>
              <a:sym typeface="Lucida Sans"/>
            </a:endParaRPr>
          </a:p>
          <a:p>
            <a:pPr indent="0" lvl="0" marL="0" rtl="0" algn="l">
              <a:spcBef>
                <a:spcPts val="0"/>
              </a:spcBef>
              <a:spcAft>
                <a:spcPts val="0"/>
              </a:spcAft>
              <a:buNone/>
            </a:pPr>
            <a:r>
              <a:t/>
            </a:r>
            <a:endParaRPr b="1" sz="2400">
              <a:latin typeface="Lucida Sans"/>
              <a:ea typeface="Lucida Sans"/>
              <a:cs typeface="Lucida Sans"/>
              <a:sym typeface="Lucida Sans"/>
            </a:endParaRPr>
          </a:p>
          <a:p>
            <a:pPr indent="0" lvl="0" marL="45720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b="1" sz="2400">
              <a:latin typeface="Lucida Sans"/>
              <a:ea typeface="Lucida Sans"/>
              <a:cs typeface="Lucida Sans"/>
              <a:sym typeface="Lucida Sans"/>
            </a:endParaRPr>
          </a:p>
        </p:txBody>
      </p:sp>
      <p:grpSp>
        <p:nvGrpSpPr>
          <p:cNvPr id="924" name="Google Shape;924;p92"/>
          <p:cNvGrpSpPr/>
          <p:nvPr/>
        </p:nvGrpSpPr>
        <p:grpSpPr>
          <a:xfrm>
            <a:off x="168301" y="4240451"/>
            <a:ext cx="8782316" cy="792600"/>
            <a:chOff x="224975" y="4240454"/>
            <a:chExt cx="8725600" cy="792600"/>
          </a:xfrm>
        </p:grpSpPr>
        <p:pic>
          <p:nvPicPr>
            <p:cNvPr id="925" name="Google Shape;925;p92"/>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926" name="Google Shape;926;p92"/>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27" name="Google Shape;927;p92"/>
          <p:cNvPicPr preferRelativeResize="0"/>
          <p:nvPr/>
        </p:nvPicPr>
        <p:blipFill>
          <a:blip r:embed="rId4">
            <a:alphaModFix/>
          </a:blip>
          <a:stretch>
            <a:fillRect/>
          </a:stretch>
        </p:blipFill>
        <p:spPr>
          <a:xfrm>
            <a:off x="256150" y="152400"/>
            <a:ext cx="1381125" cy="28575"/>
          </a:xfrm>
          <a:prstGeom prst="rect">
            <a:avLst/>
          </a:prstGeom>
          <a:noFill/>
          <a:ln>
            <a:noFill/>
          </a:ln>
        </p:spPr>
      </p:pic>
      <p:pic>
        <p:nvPicPr>
          <p:cNvPr id="928" name="Google Shape;928;p92"/>
          <p:cNvPicPr preferRelativeResize="0"/>
          <p:nvPr/>
        </p:nvPicPr>
        <p:blipFill rotWithShape="1">
          <a:blip r:embed="rId5">
            <a:alphaModFix/>
          </a:blip>
          <a:srcRect b="33230" l="6498" r="5566" t="10570"/>
          <a:stretch/>
        </p:blipFill>
        <p:spPr>
          <a:xfrm>
            <a:off x="1062325" y="1755250"/>
            <a:ext cx="1611450" cy="1896974"/>
          </a:xfrm>
          <a:prstGeom prst="rect">
            <a:avLst/>
          </a:prstGeom>
          <a:noFill/>
          <a:ln>
            <a:noFill/>
          </a:ln>
        </p:spPr>
      </p:pic>
      <p:sp>
        <p:nvSpPr>
          <p:cNvPr id="929" name="Google Shape;929;p92"/>
          <p:cNvSpPr txBox="1"/>
          <p:nvPr/>
        </p:nvSpPr>
        <p:spPr>
          <a:xfrm>
            <a:off x="1006225" y="2757300"/>
            <a:ext cx="17727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92"/>
          <p:cNvSpPr txBox="1"/>
          <p:nvPr/>
        </p:nvSpPr>
        <p:spPr>
          <a:xfrm>
            <a:off x="311700" y="789250"/>
            <a:ext cx="8638800" cy="5139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The </a:t>
            </a:r>
            <a:r>
              <a:rPr i="1" lang="en" sz="1200">
                <a:latin typeface="Lucida Sans"/>
                <a:ea typeface="Lucida Sans"/>
                <a:cs typeface="Lucida Sans"/>
                <a:sym typeface="Lucida Sans"/>
              </a:rPr>
              <a:t>Adverse Event</a:t>
            </a:r>
            <a:r>
              <a:rPr i="1" lang="en" sz="1200">
                <a:latin typeface="Lucida Sans"/>
                <a:ea typeface="Lucida Sans"/>
                <a:cs typeface="Lucida Sans"/>
                <a:sym typeface="Lucida Sans"/>
              </a:rPr>
              <a:t> Form is completed by local health workers if a death, transfer of care, or “other events” with patient has occurred.</a:t>
            </a:r>
            <a:endParaRPr sz="1300">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p:txBody>
      </p:sp>
      <p:sp>
        <p:nvSpPr>
          <p:cNvPr id="931" name="Google Shape;931;p92"/>
          <p:cNvSpPr txBox="1"/>
          <p:nvPr/>
        </p:nvSpPr>
        <p:spPr>
          <a:xfrm>
            <a:off x="2771500" y="1557375"/>
            <a:ext cx="1462200" cy="10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Lucida Sans"/>
                <a:ea typeface="Lucida Sans"/>
                <a:cs typeface="Lucida Sans"/>
                <a:sym typeface="Lucida Sans"/>
              </a:rPr>
              <a:t>Step 2</a:t>
            </a:r>
            <a:r>
              <a:rPr lang="en" sz="1200">
                <a:solidFill>
                  <a:schemeClr val="dk1"/>
                </a:solidFill>
                <a:latin typeface="Lucida Sans"/>
                <a:ea typeface="Lucida Sans"/>
                <a:cs typeface="Lucida Sans"/>
                <a:sym typeface="Lucida Sans"/>
              </a:rPr>
              <a:t> </a:t>
            </a:r>
            <a:endParaRPr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Select patient name</a:t>
            </a:r>
            <a:endParaRPr sz="1200">
              <a:latin typeface="Lucida Sans"/>
              <a:ea typeface="Lucida Sans"/>
              <a:cs typeface="Lucida Sans"/>
              <a:sym typeface="Lucida Sans"/>
            </a:endParaRPr>
          </a:p>
        </p:txBody>
      </p:sp>
      <p:sp>
        <p:nvSpPr>
          <p:cNvPr id="932" name="Google Shape;932;p92"/>
          <p:cNvSpPr txBox="1"/>
          <p:nvPr/>
        </p:nvSpPr>
        <p:spPr>
          <a:xfrm>
            <a:off x="5942875" y="1543950"/>
            <a:ext cx="1302300" cy="13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Lucida Sans"/>
                <a:ea typeface="Lucida Sans"/>
                <a:cs typeface="Lucida Sans"/>
                <a:sym typeface="Lucida Sans"/>
              </a:rPr>
              <a:t>Step 3</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Follow prompt &amp; complete Adverse Event form questions</a:t>
            </a:r>
            <a:endParaRPr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Lucida Sans"/>
              <a:ea typeface="Lucida Sans"/>
              <a:cs typeface="Lucida Sans"/>
              <a:sym typeface="Lucida Sans"/>
            </a:endParaRPr>
          </a:p>
        </p:txBody>
      </p:sp>
      <p:sp>
        <p:nvSpPr>
          <p:cNvPr id="933" name="Google Shape;933;p92"/>
          <p:cNvSpPr txBox="1"/>
          <p:nvPr/>
        </p:nvSpPr>
        <p:spPr>
          <a:xfrm>
            <a:off x="98425" y="1543950"/>
            <a:ext cx="963900" cy="1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1</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Go to case list &amp; select Adverse Event form</a:t>
            </a:r>
            <a:endParaRPr sz="1200">
              <a:solidFill>
                <a:schemeClr val="dk1"/>
              </a:solidFill>
              <a:latin typeface="Lucida Sans"/>
              <a:ea typeface="Lucida Sans"/>
              <a:cs typeface="Lucida Sans"/>
              <a:sym typeface="Lucida Sans"/>
            </a:endParaRPr>
          </a:p>
        </p:txBody>
      </p:sp>
      <p:pic>
        <p:nvPicPr>
          <p:cNvPr id="934" name="Google Shape;934;p92"/>
          <p:cNvPicPr preferRelativeResize="0"/>
          <p:nvPr/>
        </p:nvPicPr>
        <p:blipFill rotWithShape="1">
          <a:blip r:embed="rId6">
            <a:alphaModFix/>
          </a:blip>
          <a:srcRect b="46484" l="3522" r="8418" t="5622"/>
          <a:stretch/>
        </p:blipFill>
        <p:spPr>
          <a:xfrm>
            <a:off x="4026175" y="1774175"/>
            <a:ext cx="1524825" cy="1513799"/>
          </a:xfrm>
          <a:prstGeom prst="rect">
            <a:avLst/>
          </a:prstGeom>
          <a:noFill/>
          <a:ln>
            <a:noFill/>
          </a:ln>
        </p:spPr>
      </p:pic>
      <p:pic>
        <p:nvPicPr>
          <p:cNvPr id="935" name="Google Shape;935;p92"/>
          <p:cNvPicPr preferRelativeResize="0"/>
          <p:nvPr/>
        </p:nvPicPr>
        <p:blipFill rotWithShape="1">
          <a:blip r:embed="rId7">
            <a:alphaModFix/>
          </a:blip>
          <a:srcRect b="45028" l="3629" r="5626" t="7078"/>
          <a:stretch/>
        </p:blipFill>
        <p:spPr>
          <a:xfrm>
            <a:off x="7158550" y="1790000"/>
            <a:ext cx="1611451" cy="1513799"/>
          </a:xfrm>
          <a:prstGeom prst="rect">
            <a:avLst/>
          </a:prstGeom>
          <a:noFill/>
          <a:ln>
            <a:noFill/>
          </a:ln>
        </p:spPr>
      </p:pic>
      <p:sp>
        <p:nvSpPr>
          <p:cNvPr id="936" name="Google Shape;936;p92"/>
          <p:cNvSpPr txBox="1"/>
          <p:nvPr/>
        </p:nvSpPr>
        <p:spPr>
          <a:xfrm>
            <a:off x="3887362" y="2457000"/>
            <a:ext cx="18651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37" name="Google Shape;937;p92"/>
          <p:cNvPicPr preferRelativeResize="0"/>
          <p:nvPr/>
        </p:nvPicPr>
        <p:blipFill>
          <a:blip r:embed="rId8">
            <a:alphaModFix/>
          </a:blip>
          <a:stretch>
            <a:fillRect/>
          </a:stretch>
        </p:blipFill>
        <p:spPr>
          <a:xfrm>
            <a:off x="1037452" y="1381025"/>
            <a:ext cx="1661175" cy="3190336"/>
          </a:xfrm>
          <a:prstGeom prst="rect">
            <a:avLst/>
          </a:prstGeom>
          <a:noFill/>
          <a:ln>
            <a:noFill/>
          </a:ln>
        </p:spPr>
      </p:pic>
      <p:pic>
        <p:nvPicPr>
          <p:cNvPr id="938" name="Google Shape;938;p92"/>
          <p:cNvPicPr preferRelativeResize="0"/>
          <p:nvPr/>
        </p:nvPicPr>
        <p:blipFill>
          <a:blip r:embed="rId8">
            <a:alphaModFix/>
          </a:blip>
          <a:stretch>
            <a:fillRect/>
          </a:stretch>
        </p:blipFill>
        <p:spPr>
          <a:xfrm>
            <a:off x="3957989" y="1381025"/>
            <a:ext cx="1661175" cy="3190336"/>
          </a:xfrm>
          <a:prstGeom prst="rect">
            <a:avLst/>
          </a:prstGeom>
          <a:noFill/>
          <a:ln>
            <a:noFill/>
          </a:ln>
        </p:spPr>
      </p:pic>
      <p:pic>
        <p:nvPicPr>
          <p:cNvPr id="939" name="Google Shape;939;p92"/>
          <p:cNvPicPr preferRelativeResize="0"/>
          <p:nvPr/>
        </p:nvPicPr>
        <p:blipFill>
          <a:blip r:embed="rId8">
            <a:alphaModFix/>
          </a:blip>
          <a:stretch>
            <a:fillRect/>
          </a:stretch>
        </p:blipFill>
        <p:spPr>
          <a:xfrm>
            <a:off x="7133689" y="1381025"/>
            <a:ext cx="1661175" cy="3190336"/>
          </a:xfrm>
          <a:prstGeom prst="rect">
            <a:avLst/>
          </a:prstGeom>
          <a:noFill/>
          <a:ln>
            <a:noFill/>
          </a:ln>
        </p:spPr>
      </p:pic>
      <p:sp>
        <p:nvSpPr>
          <p:cNvPr id="940" name="Google Shape;940;p92"/>
          <p:cNvSpPr txBox="1"/>
          <p:nvPr/>
        </p:nvSpPr>
        <p:spPr>
          <a:xfrm>
            <a:off x="7136126" y="2227475"/>
            <a:ext cx="17727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93"/>
          <p:cNvSpPr txBox="1"/>
          <p:nvPr>
            <p:ph type="title"/>
          </p:nvPr>
        </p:nvSpPr>
        <p:spPr>
          <a:xfrm>
            <a:off x="299150" y="152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User Guide: </a:t>
            </a:r>
            <a:r>
              <a:rPr b="1" lang="en" sz="2400">
                <a:latin typeface="Lucida Sans"/>
                <a:ea typeface="Lucida Sans"/>
                <a:cs typeface="Lucida Sans"/>
                <a:sym typeface="Lucida Sans"/>
              </a:rPr>
              <a:t>Question Form</a:t>
            </a:r>
            <a:endParaRPr b="1" sz="2400">
              <a:latin typeface="Lucida Sans"/>
              <a:ea typeface="Lucida Sans"/>
              <a:cs typeface="Lucida Sans"/>
              <a:sym typeface="Lucida Sans"/>
            </a:endParaRPr>
          </a:p>
          <a:p>
            <a:pPr indent="0" lvl="0" marL="0" rtl="0" algn="l">
              <a:spcBef>
                <a:spcPts val="0"/>
              </a:spcBef>
              <a:spcAft>
                <a:spcPts val="0"/>
              </a:spcAft>
              <a:buNone/>
            </a:pPr>
            <a:r>
              <a:t/>
            </a:r>
            <a:endParaRPr b="1" sz="2400">
              <a:latin typeface="Lucida Sans"/>
              <a:ea typeface="Lucida Sans"/>
              <a:cs typeface="Lucida Sans"/>
              <a:sym typeface="Lucida Sans"/>
            </a:endParaRPr>
          </a:p>
        </p:txBody>
      </p:sp>
      <p:grpSp>
        <p:nvGrpSpPr>
          <p:cNvPr id="946" name="Google Shape;946;p93"/>
          <p:cNvGrpSpPr/>
          <p:nvPr/>
        </p:nvGrpSpPr>
        <p:grpSpPr>
          <a:xfrm>
            <a:off x="168301" y="4240451"/>
            <a:ext cx="8782316" cy="792600"/>
            <a:chOff x="224975" y="4240454"/>
            <a:chExt cx="8725600" cy="792600"/>
          </a:xfrm>
        </p:grpSpPr>
        <p:pic>
          <p:nvPicPr>
            <p:cNvPr id="947" name="Google Shape;947;p93"/>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948" name="Google Shape;948;p93"/>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49" name="Google Shape;949;p93"/>
          <p:cNvPicPr preferRelativeResize="0"/>
          <p:nvPr/>
        </p:nvPicPr>
        <p:blipFill>
          <a:blip r:embed="rId4">
            <a:alphaModFix/>
          </a:blip>
          <a:stretch>
            <a:fillRect/>
          </a:stretch>
        </p:blipFill>
        <p:spPr>
          <a:xfrm>
            <a:off x="256150" y="152400"/>
            <a:ext cx="1381125" cy="28575"/>
          </a:xfrm>
          <a:prstGeom prst="rect">
            <a:avLst/>
          </a:prstGeom>
          <a:noFill/>
          <a:ln>
            <a:noFill/>
          </a:ln>
        </p:spPr>
      </p:pic>
      <p:pic>
        <p:nvPicPr>
          <p:cNvPr id="950" name="Google Shape;950;p93"/>
          <p:cNvPicPr preferRelativeResize="0"/>
          <p:nvPr/>
        </p:nvPicPr>
        <p:blipFill rotWithShape="1">
          <a:blip r:embed="rId5">
            <a:alphaModFix/>
          </a:blip>
          <a:srcRect b="33152" l="7150" r="6798" t="10350"/>
          <a:stretch/>
        </p:blipFill>
        <p:spPr>
          <a:xfrm>
            <a:off x="1324788" y="1916425"/>
            <a:ext cx="1530100" cy="1960625"/>
          </a:xfrm>
          <a:prstGeom prst="rect">
            <a:avLst/>
          </a:prstGeom>
          <a:noFill/>
          <a:ln>
            <a:noFill/>
          </a:ln>
        </p:spPr>
      </p:pic>
      <p:sp>
        <p:nvSpPr>
          <p:cNvPr id="951" name="Google Shape;951;p93"/>
          <p:cNvSpPr txBox="1"/>
          <p:nvPr/>
        </p:nvSpPr>
        <p:spPr>
          <a:xfrm>
            <a:off x="1205900" y="3295750"/>
            <a:ext cx="1767900" cy="2418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93"/>
          <p:cNvSpPr txBox="1"/>
          <p:nvPr/>
        </p:nvSpPr>
        <p:spPr>
          <a:xfrm>
            <a:off x="299175" y="728900"/>
            <a:ext cx="8694600" cy="6396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The “</a:t>
            </a:r>
            <a:r>
              <a:rPr i="1" lang="en" sz="1200">
                <a:latin typeface="Lucida Sans"/>
                <a:ea typeface="Lucida Sans"/>
                <a:cs typeface="Lucida Sans"/>
                <a:sym typeface="Lucida Sans"/>
              </a:rPr>
              <a:t>Question for Cardiologist form”</a:t>
            </a:r>
            <a:r>
              <a:rPr i="1" lang="en" sz="1200">
                <a:latin typeface="Lucida Sans"/>
                <a:ea typeface="Lucida Sans"/>
                <a:cs typeface="Lucida Sans"/>
                <a:sym typeface="Lucida Sans"/>
              </a:rPr>
              <a:t> is completed by the local health workers. This form connects the pediatric cardiologist, Dr. Amy Sanyahumbi and the local health worker to communicate any questions or concerns. </a:t>
            </a:r>
            <a:endParaRPr i="1" sz="1200">
              <a:latin typeface="Lucida Sans"/>
              <a:ea typeface="Lucida Sans"/>
              <a:cs typeface="Lucida Sans"/>
              <a:sym typeface="Lucida Sans"/>
            </a:endParaRPr>
          </a:p>
          <a:p>
            <a:pPr indent="0" lvl="0" marL="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sz="1300">
              <a:solidFill>
                <a:schemeClr val="dk1"/>
              </a:solidFill>
              <a:latin typeface="Lucida Sans"/>
              <a:ea typeface="Lucida Sans"/>
              <a:cs typeface="Lucida Sans"/>
              <a:sym typeface="Lucida Sans"/>
            </a:endParaRPr>
          </a:p>
          <a:p>
            <a:pPr indent="0" lvl="0" marL="457200" rtl="0" algn="l">
              <a:spcBef>
                <a:spcPts val="0"/>
              </a:spcBef>
              <a:spcAft>
                <a:spcPts val="0"/>
              </a:spcAft>
              <a:buNone/>
            </a:pPr>
            <a:r>
              <a:t/>
            </a:r>
            <a:endParaRPr sz="1300">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p:txBody>
      </p:sp>
      <p:pic>
        <p:nvPicPr>
          <p:cNvPr id="953" name="Google Shape;953;p93"/>
          <p:cNvPicPr preferRelativeResize="0"/>
          <p:nvPr/>
        </p:nvPicPr>
        <p:blipFill rotWithShape="1">
          <a:blip r:embed="rId6">
            <a:alphaModFix/>
          </a:blip>
          <a:srcRect b="45238" l="3535" r="6031" t="7026"/>
          <a:stretch/>
        </p:blipFill>
        <p:spPr>
          <a:xfrm>
            <a:off x="7245175" y="1903975"/>
            <a:ext cx="1598725" cy="1513800"/>
          </a:xfrm>
          <a:prstGeom prst="rect">
            <a:avLst/>
          </a:prstGeom>
          <a:noFill/>
          <a:ln>
            <a:noFill/>
          </a:ln>
        </p:spPr>
      </p:pic>
      <p:pic>
        <p:nvPicPr>
          <p:cNvPr id="954" name="Google Shape;954;p93"/>
          <p:cNvPicPr preferRelativeResize="0"/>
          <p:nvPr/>
        </p:nvPicPr>
        <p:blipFill rotWithShape="1">
          <a:blip r:embed="rId7">
            <a:alphaModFix/>
          </a:blip>
          <a:srcRect b="48451" l="3414" r="6963" t="8062"/>
          <a:stretch/>
        </p:blipFill>
        <p:spPr>
          <a:xfrm>
            <a:off x="4186500" y="1971325"/>
            <a:ext cx="1530100" cy="1379101"/>
          </a:xfrm>
          <a:prstGeom prst="rect">
            <a:avLst/>
          </a:prstGeom>
          <a:noFill/>
          <a:ln>
            <a:noFill/>
          </a:ln>
        </p:spPr>
      </p:pic>
      <p:sp>
        <p:nvSpPr>
          <p:cNvPr id="955" name="Google Shape;955;p93"/>
          <p:cNvSpPr txBox="1"/>
          <p:nvPr/>
        </p:nvSpPr>
        <p:spPr>
          <a:xfrm>
            <a:off x="4014261" y="2622750"/>
            <a:ext cx="1767900" cy="300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3"/>
          <p:cNvSpPr txBox="1"/>
          <p:nvPr/>
        </p:nvSpPr>
        <p:spPr>
          <a:xfrm>
            <a:off x="85725" y="1549600"/>
            <a:ext cx="1118700" cy="1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1</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Go to case list &amp; select Adverse Event form</a:t>
            </a:r>
            <a:endParaRPr sz="1200">
              <a:solidFill>
                <a:schemeClr val="dk1"/>
              </a:solidFill>
              <a:latin typeface="Lucida Sans"/>
              <a:ea typeface="Lucida Sans"/>
              <a:cs typeface="Lucida Sans"/>
              <a:sym typeface="Lucida Sans"/>
            </a:endParaRPr>
          </a:p>
        </p:txBody>
      </p:sp>
      <p:sp>
        <p:nvSpPr>
          <p:cNvPr id="957" name="Google Shape;957;p93"/>
          <p:cNvSpPr txBox="1"/>
          <p:nvPr/>
        </p:nvSpPr>
        <p:spPr>
          <a:xfrm>
            <a:off x="2922488" y="1635025"/>
            <a:ext cx="1302300" cy="7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Lucida Sans"/>
                <a:ea typeface="Lucida Sans"/>
                <a:cs typeface="Lucida Sans"/>
                <a:sym typeface="Lucida Sans"/>
              </a:rPr>
              <a:t>Step 2</a:t>
            </a:r>
            <a:r>
              <a:rPr lang="en" sz="1200">
                <a:solidFill>
                  <a:schemeClr val="dk1"/>
                </a:solidFill>
                <a:latin typeface="Lucida Sans"/>
                <a:ea typeface="Lucida Sans"/>
                <a:cs typeface="Lucida Sans"/>
                <a:sym typeface="Lucida Sans"/>
              </a:rPr>
              <a:t> </a:t>
            </a:r>
            <a:endParaRPr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Select patient name</a:t>
            </a:r>
            <a:endParaRPr sz="1200">
              <a:latin typeface="Lucida Sans"/>
              <a:ea typeface="Lucida Sans"/>
              <a:cs typeface="Lucida Sans"/>
              <a:sym typeface="Lucida Sans"/>
            </a:endParaRPr>
          </a:p>
        </p:txBody>
      </p:sp>
      <p:sp>
        <p:nvSpPr>
          <p:cNvPr id="958" name="Google Shape;958;p93"/>
          <p:cNvSpPr txBox="1"/>
          <p:nvPr/>
        </p:nvSpPr>
        <p:spPr>
          <a:xfrm>
            <a:off x="5942875" y="1543950"/>
            <a:ext cx="1302300" cy="137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Lucida Sans"/>
                <a:ea typeface="Lucida Sans"/>
                <a:cs typeface="Lucida Sans"/>
                <a:sym typeface="Lucida Sans"/>
              </a:rPr>
              <a:t>Step 3</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lang="en" sz="1200">
                <a:solidFill>
                  <a:schemeClr val="dk1"/>
                </a:solidFill>
                <a:latin typeface="Lucida Sans"/>
                <a:ea typeface="Lucida Sans"/>
                <a:cs typeface="Lucida Sans"/>
                <a:sym typeface="Lucida Sans"/>
              </a:rPr>
              <a:t>Follow prompt &amp; complete Adverse Event form questions</a:t>
            </a:r>
            <a:endParaRPr sz="12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Lucida Sans"/>
              <a:ea typeface="Lucida Sans"/>
              <a:cs typeface="Lucida Sans"/>
              <a:sym typeface="Lucida Sans"/>
            </a:endParaRPr>
          </a:p>
        </p:txBody>
      </p:sp>
      <p:pic>
        <p:nvPicPr>
          <p:cNvPr id="959" name="Google Shape;959;p93"/>
          <p:cNvPicPr preferRelativeResize="0"/>
          <p:nvPr/>
        </p:nvPicPr>
        <p:blipFill>
          <a:blip r:embed="rId8">
            <a:alphaModFix/>
          </a:blip>
          <a:stretch>
            <a:fillRect/>
          </a:stretch>
        </p:blipFill>
        <p:spPr>
          <a:xfrm>
            <a:off x="1259252" y="1549588"/>
            <a:ext cx="1661175" cy="3190336"/>
          </a:xfrm>
          <a:prstGeom prst="rect">
            <a:avLst/>
          </a:prstGeom>
          <a:noFill/>
          <a:ln>
            <a:noFill/>
          </a:ln>
        </p:spPr>
      </p:pic>
      <p:pic>
        <p:nvPicPr>
          <p:cNvPr id="960" name="Google Shape;960;p93"/>
          <p:cNvPicPr preferRelativeResize="0"/>
          <p:nvPr/>
        </p:nvPicPr>
        <p:blipFill>
          <a:blip r:embed="rId8">
            <a:alphaModFix/>
          </a:blip>
          <a:stretch>
            <a:fillRect/>
          </a:stretch>
        </p:blipFill>
        <p:spPr>
          <a:xfrm>
            <a:off x="4120964" y="1549600"/>
            <a:ext cx="1661175" cy="3190336"/>
          </a:xfrm>
          <a:prstGeom prst="rect">
            <a:avLst/>
          </a:prstGeom>
          <a:noFill/>
          <a:ln>
            <a:noFill/>
          </a:ln>
        </p:spPr>
      </p:pic>
      <p:pic>
        <p:nvPicPr>
          <p:cNvPr id="961" name="Google Shape;961;p93"/>
          <p:cNvPicPr preferRelativeResize="0"/>
          <p:nvPr/>
        </p:nvPicPr>
        <p:blipFill>
          <a:blip r:embed="rId8">
            <a:alphaModFix/>
          </a:blip>
          <a:stretch>
            <a:fillRect/>
          </a:stretch>
        </p:blipFill>
        <p:spPr>
          <a:xfrm>
            <a:off x="7213952" y="1549600"/>
            <a:ext cx="1661175" cy="3190336"/>
          </a:xfrm>
          <a:prstGeom prst="rect">
            <a:avLst/>
          </a:prstGeom>
          <a:noFill/>
          <a:ln>
            <a:noFill/>
          </a:ln>
        </p:spPr>
      </p:pic>
      <p:sp>
        <p:nvSpPr>
          <p:cNvPr id="962" name="Google Shape;962;p93"/>
          <p:cNvSpPr txBox="1"/>
          <p:nvPr/>
        </p:nvSpPr>
        <p:spPr>
          <a:xfrm>
            <a:off x="7107225" y="2322450"/>
            <a:ext cx="1767900" cy="5727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76"/>
          <p:cNvSpPr txBox="1"/>
          <p:nvPr/>
        </p:nvSpPr>
        <p:spPr>
          <a:xfrm>
            <a:off x="85200" y="110850"/>
            <a:ext cx="8973600" cy="9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333333"/>
                </a:solidFill>
                <a:latin typeface="Lucida Sans"/>
                <a:ea typeface="Lucida Sans"/>
                <a:cs typeface="Lucida Sans"/>
                <a:sym typeface="Lucida Sans"/>
              </a:rPr>
              <a:t>RHD Disproportionately Affects Youth in Low Resource Settings</a:t>
            </a:r>
            <a:endParaRPr/>
          </a:p>
        </p:txBody>
      </p:sp>
      <p:pic>
        <p:nvPicPr>
          <p:cNvPr id="591" name="Google Shape;591;p76"/>
          <p:cNvPicPr preferRelativeResize="0"/>
          <p:nvPr/>
        </p:nvPicPr>
        <p:blipFill>
          <a:blip r:embed="rId3">
            <a:alphaModFix/>
          </a:blip>
          <a:stretch>
            <a:fillRect/>
          </a:stretch>
        </p:blipFill>
        <p:spPr>
          <a:xfrm>
            <a:off x="256150" y="152400"/>
            <a:ext cx="1381125" cy="28575"/>
          </a:xfrm>
          <a:prstGeom prst="rect">
            <a:avLst/>
          </a:prstGeom>
          <a:noFill/>
          <a:ln>
            <a:noFill/>
          </a:ln>
        </p:spPr>
      </p:pic>
      <p:grpSp>
        <p:nvGrpSpPr>
          <p:cNvPr id="592" name="Google Shape;592;p76"/>
          <p:cNvGrpSpPr/>
          <p:nvPr/>
        </p:nvGrpSpPr>
        <p:grpSpPr>
          <a:xfrm>
            <a:off x="168301" y="4240451"/>
            <a:ext cx="8782316" cy="792600"/>
            <a:chOff x="224975" y="4240454"/>
            <a:chExt cx="8725600" cy="792600"/>
          </a:xfrm>
        </p:grpSpPr>
        <p:pic>
          <p:nvPicPr>
            <p:cNvPr id="593" name="Google Shape;593;p76"/>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594" name="Google Shape;594;p76"/>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95" name="Google Shape;595;p76"/>
          <p:cNvPicPr preferRelativeResize="0"/>
          <p:nvPr/>
        </p:nvPicPr>
        <p:blipFill>
          <a:blip r:embed="rId5">
            <a:alphaModFix/>
          </a:blip>
          <a:stretch>
            <a:fillRect/>
          </a:stretch>
        </p:blipFill>
        <p:spPr>
          <a:xfrm>
            <a:off x="475994" y="1078050"/>
            <a:ext cx="8296381" cy="3667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6" name="Shape 966"/>
        <p:cNvGrpSpPr/>
        <p:nvPr/>
      </p:nvGrpSpPr>
      <p:grpSpPr>
        <a:xfrm>
          <a:off x="0" y="0"/>
          <a:ext cx="0" cy="0"/>
          <a:chOff x="0" y="0"/>
          <a:chExt cx="0" cy="0"/>
        </a:xfrm>
      </p:grpSpPr>
      <p:sp>
        <p:nvSpPr>
          <p:cNvPr id="967" name="Google Shape;967;p94"/>
          <p:cNvSpPr txBox="1"/>
          <p:nvPr>
            <p:ph type="title"/>
          </p:nvPr>
        </p:nvSpPr>
        <p:spPr>
          <a:xfrm>
            <a:off x="311700" y="18208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Lucida Sans"/>
                <a:ea typeface="Lucida Sans"/>
                <a:cs typeface="Lucida Sans"/>
                <a:sym typeface="Lucida Sans"/>
              </a:rPr>
              <a:t>Annual Follow-Up Form</a:t>
            </a:r>
            <a:endParaRPr/>
          </a:p>
        </p:txBody>
      </p:sp>
      <p:sp>
        <p:nvSpPr>
          <p:cNvPr id="968" name="Google Shape;968;p94"/>
          <p:cNvSpPr txBox="1"/>
          <p:nvPr/>
        </p:nvSpPr>
        <p:spPr>
          <a:xfrm>
            <a:off x="311700" y="755888"/>
            <a:ext cx="8638800" cy="696900"/>
          </a:xfrm>
          <a:prstGeom prst="rect">
            <a:avLst/>
          </a:prstGeom>
          <a:noFill/>
          <a:ln cap="flat" cmpd="sng" w="19050">
            <a:solidFill>
              <a:srgbClr val="3494B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ucida Sans"/>
                <a:ea typeface="Lucida Sans"/>
                <a:cs typeface="Lucida Sans"/>
                <a:sym typeface="Lucida Sans"/>
              </a:rPr>
              <a:t>Objective: </a:t>
            </a:r>
            <a:r>
              <a:rPr i="1" lang="en" sz="1200">
                <a:latin typeface="Lucida Sans"/>
                <a:ea typeface="Lucida Sans"/>
                <a:cs typeface="Lucida Sans"/>
                <a:sym typeface="Lucida Sans"/>
              </a:rPr>
              <a:t>Annual follow-up form filled out by</a:t>
            </a:r>
            <a:r>
              <a:rPr i="1" lang="en" sz="1200">
                <a:latin typeface="Lucida Sans"/>
                <a:ea typeface="Lucida Sans"/>
                <a:cs typeface="Lucida Sans"/>
                <a:sym typeface="Lucida Sans"/>
              </a:rPr>
              <a:t> pediatric cardiologist, Dr. Amy Sanyahumbi, at the central hospital to input new patients into RHD Registry and continue to monitor patient during annual visit throughout patient’s lifetime. Used to keep track of patient’s echocardiogram info. </a:t>
            </a:r>
            <a:endParaRPr i="1" sz="1200">
              <a:latin typeface="Lucida Sans"/>
              <a:ea typeface="Lucida Sans"/>
              <a:cs typeface="Lucida Sans"/>
              <a:sym typeface="Lucida Sans"/>
            </a:endParaRPr>
          </a:p>
          <a:p>
            <a:pPr indent="0" lvl="0" marL="0" rtl="0" algn="l">
              <a:spcBef>
                <a:spcPts val="0"/>
              </a:spcBef>
              <a:spcAft>
                <a:spcPts val="0"/>
              </a:spcAft>
              <a:buNone/>
            </a:pPr>
            <a:r>
              <a:t/>
            </a:r>
            <a:endParaRPr b="1" sz="1300">
              <a:latin typeface="Lucida Sans"/>
              <a:ea typeface="Lucida Sans"/>
              <a:cs typeface="Lucida Sans"/>
              <a:sym typeface="Lucida Sans"/>
            </a:endParaRPr>
          </a:p>
          <a:p>
            <a:pPr indent="0" lvl="0" marL="0" rtl="0" algn="l">
              <a:spcBef>
                <a:spcPts val="0"/>
              </a:spcBef>
              <a:spcAft>
                <a:spcPts val="0"/>
              </a:spcAft>
              <a:buNone/>
            </a:pPr>
            <a:r>
              <a:t/>
            </a:r>
            <a:endParaRPr sz="1300">
              <a:solidFill>
                <a:schemeClr val="dk1"/>
              </a:solidFill>
              <a:latin typeface="Lucida Sans"/>
              <a:ea typeface="Lucida Sans"/>
              <a:cs typeface="Lucida Sans"/>
              <a:sym typeface="Lucida Sans"/>
            </a:endParaRPr>
          </a:p>
          <a:p>
            <a:pPr indent="0" lvl="0" marL="457200" rtl="0" algn="l">
              <a:spcBef>
                <a:spcPts val="0"/>
              </a:spcBef>
              <a:spcAft>
                <a:spcPts val="0"/>
              </a:spcAft>
              <a:buNone/>
            </a:pPr>
            <a:r>
              <a:t/>
            </a:r>
            <a:endParaRPr sz="1300">
              <a:latin typeface="Lucida Sans"/>
              <a:ea typeface="Lucida Sans"/>
              <a:cs typeface="Lucida Sans"/>
              <a:sym typeface="Lucida Sans"/>
            </a:endParaRPr>
          </a:p>
          <a:p>
            <a:pPr indent="0" lvl="0" marL="0" rtl="0" algn="l">
              <a:spcBef>
                <a:spcPts val="0"/>
              </a:spcBef>
              <a:spcAft>
                <a:spcPts val="0"/>
              </a:spcAft>
              <a:buNone/>
            </a:pPr>
            <a:r>
              <a:t/>
            </a:r>
            <a:endParaRPr sz="1300">
              <a:latin typeface="Lucida Sans"/>
              <a:ea typeface="Lucida Sans"/>
              <a:cs typeface="Lucida Sans"/>
              <a:sym typeface="Lucida Sans"/>
            </a:endParaRPr>
          </a:p>
        </p:txBody>
      </p:sp>
      <p:pic>
        <p:nvPicPr>
          <p:cNvPr id="969" name="Google Shape;969;p94"/>
          <p:cNvPicPr preferRelativeResize="0"/>
          <p:nvPr/>
        </p:nvPicPr>
        <p:blipFill rotWithShape="1">
          <a:blip r:embed="rId3">
            <a:alphaModFix/>
          </a:blip>
          <a:srcRect b="33255" l="5187" r="6136" t="10872"/>
          <a:stretch/>
        </p:blipFill>
        <p:spPr>
          <a:xfrm>
            <a:off x="1082925" y="1929975"/>
            <a:ext cx="1599200" cy="1833299"/>
          </a:xfrm>
          <a:prstGeom prst="rect">
            <a:avLst/>
          </a:prstGeom>
          <a:noFill/>
          <a:ln>
            <a:noFill/>
          </a:ln>
        </p:spPr>
      </p:pic>
      <p:sp>
        <p:nvSpPr>
          <p:cNvPr id="970" name="Google Shape;970;p94"/>
          <p:cNvSpPr txBox="1"/>
          <p:nvPr/>
        </p:nvSpPr>
        <p:spPr>
          <a:xfrm>
            <a:off x="985688" y="3468450"/>
            <a:ext cx="1857000" cy="249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4"/>
          <p:cNvSpPr txBox="1"/>
          <p:nvPr/>
        </p:nvSpPr>
        <p:spPr>
          <a:xfrm>
            <a:off x="104500" y="1603550"/>
            <a:ext cx="1229400" cy="13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1</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Go to case list &amp; select Annual Visit/Echo form</a:t>
            </a:r>
            <a:endParaRPr sz="1200">
              <a:solidFill>
                <a:schemeClr val="dk1"/>
              </a:solidFill>
              <a:latin typeface="Lucida Sans"/>
              <a:ea typeface="Lucida Sans"/>
              <a:cs typeface="Lucida Sans"/>
              <a:sym typeface="Lucida Sans"/>
            </a:endParaRPr>
          </a:p>
        </p:txBody>
      </p:sp>
      <p:grpSp>
        <p:nvGrpSpPr>
          <p:cNvPr id="972" name="Google Shape;972;p94"/>
          <p:cNvGrpSpPr/>
          <p:nvPr/>
        </p:nvGrpSpPr>
        <p:grpSpPr>
          <a:xfrm>
            <a:off x="168301" y="4240451"/>
            <a:ext cx="8782316" cy="792600"/>
            <a:chOff x="224975" y="4240454"/>
            <a:chExt cx="8725600" cy="792600"/>
          </a:xfrm>
        </p:grpSpPr>
        <p:pic>
          <p:nvPicPr>
            <p:cNvPr id="973" name="Google Shape;973;p94"/>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974" name="Google Shape;974;p94"/>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75" name="Google Shape;975;p94"/>
          <p:cNvPicPr preferRelativeResize="0"/>
          <p:nvPr/>
        </p:nvPicPr>
        <p:blipFill>
          <a:blip r:embed="rId5">
            <a:alphaModFix/>
          </a:blip>
          <a:stretch>
            <a:fillRect/>
          </a:stretch>
        </p:blipFill>
        <p:spPr>
          <a:xfrm>
            <a:off x="256150" y="152400"/>
            <a:ext cx="1381125" cy="28575"/>
          </a:xfrm>
          <a:prstGeom prst="rect">
            <a:avLst/>
          </a:prstGeom>
          <a:noFill/>
          <a:ln>
            <a:noFill/>
          </a:ln>
        </p:spPr>
      </p:pic>
      <p:pic>
        <p:nvPicPr>
          <p:cNvPr id="976" name="Google Shape;976;p94"/>
          <p:cNvPicPr preferRelativeResize="0"/>
          <p:nvPr/>
        </p:nvPicPr>
        <p:blipFill rotWithShape="1">
          <a:blip r:embed="rId6">
            <a:alphaModFix/>
          </a:blip>
          <a:srcRect b="43170" l="5666" r="10264" t="7800"/>
          <a:stretch/>
        </p:blipFill>
        <p:spPr>
          <a:xfrm>
            <a:off x="4112737" y="1929975"/>
            <a:ext cx="1599188" cy="1518900"/>
          </a:xfrm>
          <a:prstGeom prst="rect">
            <a:avLst/>
          </a:prstGeom>
          <a:noFill/>
          <a:ln>
            <a:noFill/>
          </a:ln>
        </p:spPr>
      </p:pic>
      <p:sp>
        <p:nvSpPr>
          <p:cNvPr id="977" name="Google Shape;977;p94"/>
          <p:cNvSpPr txBox="1"/>
          <p:nvPr/>
        </p:nvSpPr>
        <p:spPr>
          <a:xfrm>
            <a:off x="4057225" y="2793950"/>
            <a:ext cx="1857000" cy="249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4"/>
          <p:cNvSpPr txBox="1"/>
          <p:nvPr/>
        </p:nvSpPr>
        <p:spPr>
          <a:xfrm>
            <a:off x="3003713" y="1603550"/>
            <a:ext cx="1229400" cy="11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2</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Select patient name</a:t>
            </a:r>
            <a:endParaRPr sz="1200">
              <a:solidFill>
                <a:schemeClr val="dk1"/>
              </a:solidFill>
              <a:latin typeface="Lucida Sans"/>
              <a:ea typeface="Lucida Sans"/>
              <a:cs typeface="Lucida Sans"/>
              <a:sym typeface="Lucida Sans"/>
            </a:endParaRPr>
          </a:p>
        </p:txBody>
      </p:sp>
      <p:pic>
        <p:nvPicPr>
          <p:cNvPr id="979" name="Google Shape;979;p94"/>
          <p:cNvPicPr preferRelativeResize="0"/>
          <p:nvPr/>
        </p:nvPicPr>
        <p:blipFill rotWithShape="1">
          <a:blip r:embed="rId7">
            <a:alphaModFix/>
          </a:blip>
          <a:srcRect b="51147" l="7222" r="10418" t="8531"/>
          <a:stretch/>
        </p:blipFill>
        <p:spPr>
          <a:xfrm>
            <a:off x="7226750" y="1944925"/>
            <a:ext cx="1519925" cy="1253649"/>
          </a:xfrm>
          <a:prstGeom prst="rect">
            <a:avLst/>
          </a:prstGeom>
          <a:noFill/>
          <a:ln>
            <a:noFill/>
          </a:ln>
        </p:spPr>
      </p:pic>
      <p:sp>
        <p:nvSpPr>
          <p:cNvPr id="980" name="Google Shape;980;p94"/>
          <p:cNvSpPr txBox="1"/>
          <p:nvPr/>
        </p:nvSpPr>
        <p:spPr>
          <a:xfrm>
            <a:off x="6141700" y="1603550"/>
            <a:ext cx="1229400" cy="11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Lucida Sans"/>
                <a:ea typeface="Lucida Sans"/>
                <a:cs typeface="Lucida Sans"/>
                <a:sym typeface="Lucida Sans"/>
              </a:rPr>
              <a:t>Step 3</a:t>
            </a:r>
            <a:endParaRPr b="1" sz="1200">
              <a:solidFill>
                <a:schemeClr val="dk1"/>
              </a:solidFill>
              <a:latin typeface="Lucida Sans"/>
              <a:ea typeface="Lucida Sans"/>
              <a:cs typeface="Lucida Sans"/>
              <a:sym typeface="Lucida Sans"/>
            </a:endParaRPr>
          </a:p>
          <a:p>
            <a:pPr indent="0" lvl="0" marL="0" rtl="0" algn="l">
              <a:spcBef>
                <a:spcPts val="0"/>
              </a:spcBef>
              <a:spcAft>
                <a:spcPts val="0"/>
              </a:spcAft>
              <a:buNone/>
            </a:pPr>
            <a:r>
              <a:rPr lang="en" sz="1200">
                <a:solidFill>
                  <a:schemeClr val="dk1"/>
                </a:solidFill>
                <a:latin typeface="Lucida Sans"/>
                <a:ea typeface="Lucida Sans"/>
                <a:cs typeface="Lucida Sans"/>
                <a:sym typeface="Lucida Sans"/>
              </a:rPr>
              <a:t>Press </a:t>
            </a:r>
            <a:r>
              <a:rPr i="1" lang="en" sz="1200">
                <a:solidFill>
                  <a:schemeClr val="dk1"/>
                </a:solidFill>
                <a:latin typeface="Lucida Sans"/>
                <a:ea typeface="Lucida Sans"/>
                <a:cs typeface="Lucida Sans"/>
                <a:sym typeface="Lucida Sans"/>
              </a:rPr>
              <a:t>continue</a:t>
            </a:r>
            <a:r>
              <a:rPr lang="en" sz="1200">
                <a:solidFill>
                  <a:schemeClr val="dk1"/>
                </a:solidFill>
                <a:latin typeface="Lucida Sans"/>
                <a:ea typeface="Lucida Sans"/>
                <a:cs typeface="Lucida Sans"/>
                <a:sym typeface="Lucida Sans"/>
              </a:rPr>
              <a:t> &amp; answer questions accordingly </a:t>
            </a:r>
            <a:endParaRPr sz="1200">
              <a:solidFill>
                <a:schemeClr val="dk1"/>
              </a:solidFill>
              <a:latin typeface="Lucida Sans"/>
              <a:ea typeface="Lucida Sans"/>
              <a:cs typeface="Lucida Sans"/>
              <a:sym typeface="Lucida Sans"/>
            </a:endParaRPr>
          </a:p>
        </p:txBody>
      </p:sp>
      <p:pic>
        <p:nvPicPr>
          <p:cNvPr id="981" name="Google Shape;981;p94"/>
          <p:cNvPicPr preferRelativeResize="0"/>
          <p:nvPr/>
        </p:nvPicPr>
        <p:blipFill>
          <a:blip r:embed="rId8">
            <a:alphaModFix/>
          </a:blip>
          <a:stretch>
            <a:fillRect/>
          </a:stretch>
        </p:blipFill>
        <p:spPr>
          <a:xfrm>
            <a:off x="1020952" y="1530025"/>
            <a:ext cx="1661175" cy="3190336"/>
          </a:xfrm>
          <a:prstGeom prst="rect">
            <a:avLst/>
          </a:prstGeom>
          <a:noFill/>
          <a:ln>
            <a:noFill/>
          </a:ln>
        </p:spPr>
      </p:pic>
      <p:pic>
        <p:nvPicPr>
          <p:cNvPr id="982" name="Google Shape;982;p94"/>
          <p:cNvPicPr preferRelativeResize="0"/>
          <p:nvPr/>
        </p:nvPicPr>
        <p:blipFill>
          <a:blip r:embed="rId8">
            <a:alphaModFix/>
          </a:blip>
          <a:stretch>
            <a:fillRect/>
          </a:stretch>
        </p:blipFill>
        <p:spPr>
          <a:xfrm>
            <a:off x="4123839" y="1544413"/>
            <a:ext cx="1661175" cy="3190336"/>
          </a:xfrm>
          <a:prstGeom prst="rect">
            <a:avLst/>
          </a:prstGeom>
          <a:noFill/>
          <a:ln>
            <a:noFill/>
          </a:ln>
        </p:spPr>
      </p:pic>
      <p:pic>
        <p:nvPicPr>
          <p:cNvPr id="983" name="Google Shape;983;p94"/>
          <p:cNvPicPr preferRelativeResize="0"/>
          <p:nvPr/>
        </p:nvPicPr>
        <p:blipFill>
          <a:blip r:embed="rId8">
            <a:alphaModFix/>
          </a:blip>
          <a:stretch>
            <a:fillRect/>
          </a:stretch>
        </p:blipFill>
        <p:spPr>
          <a:xfrm>
            <a:off x="7142527" y="1544413"/>
            <a:ext cx="1661175" cy="3190336"/>
          </a:xfrm>
          <a:prstGeom prst="rect">
            <a:avLst/>
          </a:prstGeom>
          <a:noFill/>
          <a:ln>
            <a:noFill/>
          </a:ln>
        </p:spPr>
      </p:pic>
      <p:sp>
        <p:nvSpPr>
          <p:cNvPr id="984" name="Google Shape;984;p94"/>
          <p:cNvSpPr txBox="1"/>
          <p:nvPr/>
        </p:nvSpPr>
        <p:spPr>
          <a:xfrm>
            <a:off x="7066138" y="2258850"/>
            <a:ext cx="1857000" cy="249300"/>
          </a:xfrm>
          <a:prstGeom prst="rect">
            <a:avLst/>
          </a:prstGeom>
          <a:noFill/>
          <a:ln cap="flat" cmpd="sng" w="2857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8" name="Shape 988"/>
        <p:cNvGrpSpPr/>
        <p:nvPr/>
      </p:nvGrpSpPr>
      <p:grpSpPr>
        <a:xfrm>
          <a:off x="0" y="0"/>
          <a:ext cx="0" cy="0"/>
          <a:chOff x="0" y="0"/>
          <a:chExt cx="0" cy="0"/>
        </a:xfrm>
      </p:grpSpPr>
      <p:grpSp>
        <p:nvGrpSpPr>
          <p:cNvPr id="989" name="Google Shape;989;p95"/>
          <p:cNvGrpSpPr/>
          <p:nvPr/>
        </p:nvGrpSpPr>
        <p:grpSpPr>
          <a:xfrm>
            <a:off x="168301" y="4240451"/>
            <a:ext cx="8782316" cy="792600"/>
            <a:chOff x="224975" y="4240454"/>
            <a:chExt cx="8725600" cy="792600"/>
          </a:xfrm>
        </p:grpSpPr>
        <p:pic>
          <p:nvPicPr>
            <p:cNvPr id="990" name="Google Shape;990;p95"/>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991" name="Google Shape;991;p95"/>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2" name="Google Shape;992;p95"/>
          <p:cNvPicPr preferRelativeResize="0"/>
          <p:nvPr/>
        </p:nvPicPr>
        <p:blipFill>
          <a:blip r:embed="rId4">
            <a:alphaModFix/>
          </a:blip>
          <a:stretch>
            <a:fillRect/>
          </a:stretch>
        </p:blipFill>
        <p:spPr>
          <a:xfrm>
            <a:off x="256150" y="152400"/>
            <a:ext cx="1381125" cy="28575"/>
          </a:xfrm>
          <a:prstGeom prst="rect">
            <a:avLst/>
          </a:prstGeom>
          <a:noFill/>
          <a:ln>
            <a:noFill/>
          </a:ln>
        </p:spPr>
      </p:pic>
      <p:sp>
        <p:nvSpPr>
          <p:cNvPr id="993" name="Google Shape;993;p95"/>
          <p:cNvSpPr txBox="1"/>
          <p:nvPr>
            <p:ph type="title"/>
          </p:nvPr>
        </p:nvSpPr>
        <p:spPr>
          <a:xfrm>
            <a:off x="311700" y="18208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Lucida Sans"/>
                <a:ea typeface="Lucida Sans"/>
                <a:cs typeface="Lucida Sans"/>
                <a:sym typeface="Lucida Sans"/>
              </a:rPr>
              <a:t>A Video Guide to Using the RHD RED Application</a:t>
            </a:r>
            <a:endParaRPr/>
          </a:p>
        </p:txBody>
      </p:sp>
      <p:pic>
        <p:nvPicPr>
          <p:cNvPr id="994" name="Google Shape;994;p95" title="RHDRED_HowToGuide.mov">
            <a:hlinkClick r:id="rId5"/>
          </p:cNvPr>
          <p:cNvPicPr preferRelativeResize="0"/>
          <p:nvPr/>
        </p:nvPicPr>
        <p:blipFill>
          <a:blip r:embed="rId6">
            <a:alphaModFix/>
          </a:blip>
          <a:stretch>
            <a:fillRect/>
          </a:stretch>
        </p:blipFill>
        <p:spPr>
          <a:xfrm>
            <a:off x="1951688" y="754800"/>
            <a:ext cx="5240626" cy="3930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8" name="Shape 998"/>
        <p:cNvGrpSpPr/>
        <p:nvPr/>
      </p:nvGrpSpPr>
      <p:grpSpPr>
        <a:xfrm>
          <a:off x="0" y="0"/>
          <a:ext cx="0" cy="0"/>
          <a:chOff x="0" y="0"/>
          <a:chExt cx="0" cy="0"/>
        </a:xfrm>
      </p:grpSpPr>
      <p:sp>
        <p:nvSpPr>
          <p:cNvPr id="999" name="Google Shape;999;p96"/>
          <p:cNvSpPr txBox="1"/>
          <p:nvPr>
            <p:ph type="title"/>
          </p:nvPr>
        </p:nvSpPr>
        <p:spPr>
          <a:xfrm>
            <a:off x="254412" y="152400"/>
            <a:ext cx="863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Scale-Up &amp; Sustaining</a:t>
            </a:r>
            <a:r>
              <a:rPr b="1" lang="en" sz="2400">
                <a:latin typeface="Lucida Sans"/>
                <a:ea typeface="Lucida Sans"/>
                <a:cs typeface="Lucida Sans"/>
                <a:sym typeface="Lucida Sans"/>
              </a:rPr>
              <a:t> the RHD RED App in Malawi</a:t>
            </a:r>
            <a:r>
              <a:rPr b="1" lang="en" sz="2400">
                <a:latin typeface="Lucida Sans"/>
                <a:ea typeface="Lucida Sans"/>
                <a:cs typeface="Lucida Sans"/>
                <a:sym typeface="Lucida Sans"/>
              </a:rPr>
              <a:t> </a:t>
            </a:r>
            <a:endParaRPr b="1" sz="2400">
              <a:latin typeface="Lucida Sans"/>
              <a:ea typeface="Lucida Sans"/>
              <a:cs typeface="Lucida Sans"/>
              <a:sym typeface="Lucida Sans"/>
            </a:endParaRPr>
          </a:p>
        </p:txBody>
      </p:sp>
      <p:pic>
        <p:nvPicPr>
          <p:cNvPr id="1000" name="Google Shape;1000;p96"/>
          <p:cNvPicPr preferRelativeResize="0"/>
          <p:nvPr/>
        </p:nvPicPr>
        <p:blipFill>
          <a:blip r:embed="rId3">
            <a:alphaModFix/>
          </a:blip>
          <a:stretch>
            <a:fillRect/>
          </a:stretch>
        </p:blipFill>
        <p:spPr>
          <a:xfrm>
            <a:off x="256150" y="152400"/>
            <a:ext cx="1381125" cy="28575"/>
          </a:xfrm>
          <a:prstGeom prst="rect">
            <a:avLst/>
          </a:prstGeom>
          <a:noFill/>
          <a:ln>
            <a:noFill/>
          </a:ln>
        </p:spPr>
      </p:pic>
      <p:grpSp>
        <p:nvGrpSpPr>
          <p:cNvPr id="1001" name="Google Shape;1001;p96"/>
          <p:cNvGrpSpPr/>
          <p:nvPr/>
        </p:nvGrpSpPr>
        <p:grpSpPr>
          <a:xfrm>
            <a:off x="168301" y="4240451"/>
            <a:ext cx="8782316" cy="792600"/>
            <a:chOff x="224975" y="4240454"/>
            <a:chExt cx="8725600" cy="792600"/>
          </a:xfrm>
        </p:grpSpPr>
        <p:pic>
          <p:nvPicPr>
            <p:cNvPr id="1002" name="Google Shape;1002;p96"/>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1003" name="Google Shape;1003;p96"/>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04" name="Google Shape;1004;p96"/>
          <p:cNvPicPr preferRelativeResize="0"/>
          <p:nvPr/>
        </p:nvPicPr>
        <p:blipFill>
          <a:blip r:embed="rId5">
            <a:alphaModFix/>
          </a:blip>
          <a:stretch>
            <a:fillRect/>
          </a:stretch>
        </p:blipFill>
        <p:spPr>
          <a:xfrm>
            <a:off x="960375" y="890225"/>
            <a:ext cx="7929224" cy="375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8" name="Shape 1008"/>
        <p:cNvGrpSpPr/>
        <p:nvPr/>
      </p:nvGrpSpPr>
      <p:grpSpPr>
        <a:xfrm>
          <a:off x="0" y="0"/>
          <a:ext cx="0" cy="0"/>
          <a:chOff x="0" y="0"/>
          <a:chExt cx="0" cy="0"/>
        </a:xfrm>
      </p:grpSpPr>
      <p:sp>
        <p:nvSpPr>
          <p:cNvPr id="1009" name="Google Shape;1009;p97"/>
          <p:cNvSpPr/>
          <p:nvPr/>
        </p:nvSpPr>
        <p:spPr>
          <a:xfrm>
            <a:off x="2437171" y="991508"/>
            <a:ext cx="1954500" cy="3112800"/>
          </a:xfrm>
          <a:prstGeom prst="roundRect">
            <a:avLst>
              <a:gd fmla="val 16667" name="adj"/>
            </a:avLst>
          </a:prstGeom>
          <a:solidFill>
            <a:srgbClr val="58B6C0"/>
          </a:soli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0" name="Google Shape;1010;p97"/>
          <p:cNvSpPr/>
          <p:nvPr/>
        </p:nvSpPr>
        <p:spPr>
          <a:xfrm>
            <a:off x="6988510" y="1007683"/>
            <a:ext cx="1954500" cy="3112800"/>
          </a:xfrm>
          <a:prstGeom prst="roundRect">
            <a:avLst>
              <a:gd fmla="val 16667" name="adj"/>
            </a:avLst>
          </a:prstGeom>
          <a:solidFill>
            <a:srgbClr val="3494BA"/>
          </a:soli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1" name="Google Shape;1011;p97"/>
          <p:cNvSpPr/>
          <p:nvPr/>
        </p:nvSpPr>
        <p:spPr>
          <a:xfrm>
            <a:off x="2437103" y="1659573"/>
            <a:ext cx="1954800" cy="1809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alibri"/>
              <a:ea typeface="Calibri"/>
              <a:cs typeface="Calibri"/>
              <a:sym typeface="Calibri"/>
            </a:endParaRPr>
          </a:p>
        </p:txBody>
      </p:sp>
      <p:sp>
        <p:nvSpPr>
          <p:cNvPr id="1012" name="Google Shape;1012;p97"/>
          <p:cNvSpPr/>
          <p:nvPr/>
        </p:nvSpPr>
        <p:spPr>
          <a:xfrm>
            <a:off x="6993117" y="1687173"/>
            <a:ext cx="1954800" cy="1809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alibri"/>
              <a:ea typeface="Calibri"/>
              <a:cs typeface="Calibri"/>
              <a:sym typeface="Calibri"/>
            </a:endParaRPr>
          </a:p>
        </p:txBody>
      </p:sp>
      <p:sp>
        <p:nvSpPr>
          <p:cNvPr id="1013" name="Google Shape;1013;p97"/>
          <p:cNvSpPr/>
          <p:nvPr/>
        </p:nvSpPr>
        <p:spPr>
          <a:xfrm>
            <a:off x="171012" y="991508"/>
            <a:ext cx="1954500" cy="3112800"/>
          </a:xfrm>
          <a:prstGeom prst="roundRect">
            <a:avLst>
              <a:gd fmla="val 16667" name="adj"/>
            </a:avLst>
          </a:prstGeom>
          <a:solidFill>
            <a:srgbClr val="60C8D3"/>
          </a:soli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4" name="Google Shape;1014;p97"/>
          <p:cNvSpPr/>
          <p:nvPr/>
        </p:nvSpPr>
        <p:spPr>
          <a:xfrm>
            <a:off x="171919" y="1708173"/>
            <a:ext cx="1954800" cy="1809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5" name="Google Shape;1015;p97"/>
          <p:cNvSpPr txBox="1"/>
          <p:nvPr>
            <p:ph type="title"/>
          </p:nvPr>
        </p:nvSpPr>
        <p:spPr>
          <a:xfrm>
            <a:off x="315425" y="147650"/>
            <a:ext cx="8635200" cy="6234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100"/>
              <a:buFont typeface="Ubuntu"/>
              <a:buNone/>
            </a:pPr>
            <a:r>
              <a:rPr b="1" lang="en" sz="2600">
                <a:latin typeface="Lucida Sans"/>
                <a:ea typeface="Lucida Sans"/>
                <a:cs typeface="Lucida Sans"/>
                <a:sym typeface="Lucida Sans"/>
              </a:rPr>
              <a:t>CommCare Pricing Options </a:t>
            </a:r>
            <a:r>
              <a:rPr b="1" lang="en" sz="2600">
                <a:latin typeface="Lucida Sans"/>
                <a:ea typeface="Lucida Sans"/>
                <a:cs typeface="Lucida Sans"/>
                <a:sym typeface="Lucida Sans"/>
              </a:rPr>
              <a:t>for Scale-Up</a:t>
            </a:r>
            <a:endParaRPr i="0" sz="2600" u="none" cap="none" strike="noStrike">
              <a:solidFill>
                <a:schemeClr val="dk1"/>
              </a:solidFill>
              <a:latin typeface="Lucida Sans"/>
              <a:ea typeface="Lucida Sans"/>
              <a:cs typeface="Lucida Sans"/>
              <a:sym typeface="Lucida Sans"/>
            </a:endParaRPr>
          </a:p>
        </p:txBody>
      </p:sp>
      <p:sp>
        <p:nvSpPr>
          <p:cNvPr id="1016" name="Google Shape;1016;p97"/>
          <p:cNvSpPr txBox="1"/>
          <p:nvPr/>
        </p:nvSpPr>
        <p:spPr>
          <a:xfrm>
            <a:off x="415426" y="1193967"/>
            <a:ext cx="14676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ucida Sans"/>
                <a:ea typeface="Lucida Sans"/>
                <a:cs typeface="Lucida Sans"/>
                <a:sym typeface="Lucida Sans"/>
              </a:rPr>
              <a:t>Free</a:t>
            </a:r>
            <a:endParaRPr b="1" i="0" sz="2400" u="none" cap="none" strike="noStrike">
              <a:solidFill>
                <a:schemeClr val="lt1"/>
              </a:solidFill>
              <a:latin typeface="Lucida Sans"/>
              <a:ea typeface="Lucida Sans"/>
              <a:cs typeface="Lucida Sans"/>
              <a:sym typeface="Lucida Sans"/>
            </a:endParaRPr>
          </a:p>
        </p:txBody>
      </p:sp>
      <p:sp>
        <p:nvSpPr>
          <p:cNvPr id="1017" name="Google Shape;1017;p97"/>
          <p:cNvSpPr txBox="1"/>
          <p:nvPr/>
        </p:nvSpPr>
        <p:spPr>
          <a:xfrm>
            <a:off x="173102" y="2374024"/>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10 Mobile Users</a:t>
            </a:r>
            <a:endParaRPr b="0" i="0" sz="1100" u="none" cap="none" strike="noStrike">
              <a:latin typeface="Calibri"/>
              <a:ea typeface="Calibri"/>
              <a:cs typeface="Calibri"/>
              <a:sym typeface="Calibri"/>
            </a:endParaRPr>
          </a:p>
        </p:txBody>
      </p:sp>
      <p:sp>
        <p:nvSpPr>
          <p:cNvPr id="1018" name="Google Shape;1018;p97"/>
          <p:cNvSpPr txBox="1"/>
          <p:nvPr/>
        </p:nvSpPr>
        <p:spPr>
          <a:xfrm>
            <a:off x="456076" y="3680516"/>
            <a:ext cx="14676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1600" u="none" cap="none" strike="noStrike">
                <a:solidFill>
                  <a:schemeClr val="lt1"/>
                </a:solidFill>
                <a:latin typeface="Lucida Sans"/>
                <a:ea typeface="Lucida Sans"/>
                <a:cs typeface="Lucida Sans"/>
                <a:sym typeface="Lucida Sans"/>
              </a:rPr>
              <a:t>$</a:t>
            </a:r>
            <a:r>
              <a:rPr b="1" lang="en" sz="1600">
                <a:solidFill>
                  <a:schemeClr val="lt1"/>
                </a:solidFill>
                <a:latin typeface="Lucida Sans"/>
                <a:ea typeface="Lucida Sans"/>
                <a:cs typeface="Lucida Sans"/>
                <a:sym typeface="Lucida Sans"/>
              </a:rPr>
              <a:t>0/month</a:t>
            </a:r>
            <a:endParaRPr b="1" i="0" sz="1600" u="none" cap="none" strike="noStrike">
              <a:solidFill>
                <a:schemeClr val="lt1"/>
              </a:solidFill>
              <a:latin typeface="Lucida Sans"/>
              <a:ea typeface="Lucida Sans"/>
              <a:cs typeface="Lucida Sans"/>
              <a:sym typeface="Lucida Sans"/>
            </a:endParaRPr>
          </a:p>
        </p:txBody>
      </p:sp>
      <p:sp>
        <p:nvSpPr>
          <p:cNvPr id="1019" name="Google Shape;1019;p97"/>
          <p:cNvSpPr txBox="1"/>
          <p:nvPr/>
        </p:nvSpPr>
        <p:spPr>
          <a:xfrm>
            <a:off x="2561287" y="1145375"/>
            <a:ext cx="16941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ucida Sans"/>
                <a:ea typeface="Lucida Sans"/>
                <a:cs typeface="Lucida Sans"/>
                <a:sym typeface="Lucida Sans"/>
              </a:rPr>
              <a:t>Standard</a:t>
            </a:r>
            <a:endParaRPr b="1" i="0" sz="2400" u="none" cap="none" strike="noStrike">
              <a:solidFill>
                <a:schemeClr val="lt1"/>
              </a:solidFill>
              <a:latin typeface="Lucida Sans"/>
              <a:ea typeface="Lucida Sans"/>
              <a:cs typeface="Lucida Sans"/>
              <a:sym typeface="Lucida Sans"/>
            </a:endParaRPr>
          </a:p>
        </p:txBody>
      </p:sp>
      <p:sp>
        <p:nvSpPr>
          <p:cNvPr id="1020" name="Google Shape;1020;p97"/>
          <p:cNvSpPr txBox="1"/>
          <p:nvPr/>
        </p:nvSpPr>
        <p:spPr>
          <a:xfrm>
            <a:off x="2438311" y="1744369"/>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Guaranteed email support within 3 business days</a:t>
            </a:r>
            <a:endParaRPr b="0" i="0" sz="1100" u="none" cap="none" strike="noStrike">
              <a:latin typeface="Calibri"/>
              <a:ea typeface="Calibri"/>
              <a:cs typeface="Calibri"/>
              <a:sym typeface="Calibri"/>
            </a:endParaRPr>
          </a:p>
        </p:txBody>
      </p:sp>
      <p:sp>
        <p:nvSpPr>
          <p:cNvPr id="1021" name="Google Shape;1021;p97"/>
          <p:cNvSpPr txBox="1"/>
          <p:nvPr/>
        </p:nvSpPr>
        <p:spPr>
          <a:xfrm>
            <a:off x="2438311" y="2135482"/>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Lookup tables</a:t>
            </a:r>
            <a:endParaRPr b="0" i="0" sz="1100" u="none" cap="none" strike="noStrike">
              <a:latin typeface="Calibri"/>
              <a:ea typeface="Calibri"/>
              <a:cs typeface="Calibri"/>
              <a:sym typeface="Calibri"/>
            </a:endParaRPr>
          </a:p>
        </p:txBody>
      </p:sp>
      <p:sp>
        <p:nvSpPr>
          <p:cNvPr id="1022" name="Google Shape;1022;p97"/>
          <p:cNvSpPr txBox="1"/>
          <p:nvPr/>
        </p:nvSpPr>
        <p:spPr>
          <a:xfrm>
            <a:off x="2438311" y="2367032"/>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Case importer</a:t>
            </a:r>
            <a:endParaRPr b="0" i="0" sz="1100" u="none" cap="none" strike="noStrike">
              <a:latin typeface="Calibri"/>
              <a:ea typeface="Calibri"/>
              <a:cs typeface="Calibri"/>
              <a:sym typeface="Calibri"/>
            </a:endParaRPr>
          </a:p>
        </p:txBody>
      </p:sp>
      <p:sp>
        <p:nvSpPr>
          <p:cNvPr id="1023" name="Google Shape;1023;p97"/>
          <p:cNvSpPr txBox="1"/>
          <p:nvPr/>
        </p:nvSpPr>
        <p:spPr>
          <a:xfrm>
            <a:off x="2445011" y="2605046"/>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API access</a:t>
            </a:r>
            <a:endParaRPr b="0" i="0" sz="1100" u="none" cap="none" strike="noStrike">
              <a:latin typeface="Calibri"/>
              <a:ea typeface="Calibri"/>
              <a:cs typeface="Calibri"/>
              <a:sym typeface="Calibri"/>
            </a:endParaRPr>
          </a:p>
        </p:txBody>
      </p:sp>
      <p:sp>
        <p:nvSpPr>
          <p:cNvPr id="1024" name="Google Shape;1024;p97"/>
          <p:cNvSpPr txBox="1"/>
          <p:nvPr/>
        </p:nvSpPr>
        <p:spPr>
          <a:xfrm>
            <a:off x="2438311" y="2843074"/>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One-way SMS</a:t>
            </a:r>
            <a:endParaRPr b="0" i="0" sz="1100" u="none" cap="none" strike="noStrike">
              <a:latin typeface="Calibri"/>
              <a:ea typeface="Calibri"/>
              <a:cs typeface="Calibri"/>
              <a:sym typeface="Calibri"/>
            </a:endParaRPr>
          </a:p>
        </p:txBody>
      </p:sp>
      <p:sp>
        <p:nvSpPr>
          <p:cNvPr id="1025" name="Google Shape;1025;p97"/>
          <p:cNvSpPr txBox="1"/>
          <p:nvPr/>
        </p:nvSpPr>
        <p:spPr>
          <a:xfrm>
            <a:off x="2627775" y="3613775"/>
            <a:ext cx="15747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1600" u="none" cap="none" strike="noStrike">
                <a:solidFill>
                  <a:schemeClr val="lt1"/>
                </a:solidFill>
                <a:latin typeface="Lucida Sans"/>
                <a:ea typeface="Lucida Sans"/>
                <a:cs typeface="Lucida Sans"/>
                <a:sym typeface="Lucida Sans"/>
              </a:rPr>
              <a:t>$</a:t>
            </a:r>
            <a:r>
              <a:rPr b="1" lang="en" sz="1600">
                <a:solidFill>
                  <a:schemeClr val="lt1"/>
                </a:solidFill>
                <a:latin typeface="Lucida Sans"/>
                <a:ea typeface="Lucida Sans"/>
                <a:cs typeface="Lucida Sans"/>
                <a:sym typeface="Lucida Sans"/>
              </a:rPr>
              <a:t>300/month</a:t>
            </a:r>
            <a:endParaRPr b="1" i="0" sz="1600" u="none" cap="none" strike="noStrike">
              <a:solidFill>
                <a:schemeClr val="lt1"/>
              </a:solidFill>
              <a:latin typeface="Lucida Sans"/>
              <a:ea typeface="Lucida Sans"/>
              <a:cs typeface="Lucida Sans"/>
              <a:sym typeface="Lucida Sans"/>
            </a:endParaRPr>
          </a:p>
        </p:txBody>
      </p:sp>
      <p:sp>
        <p:nvSpPr>
          <p:cNvPr id="1026" name="Google Shape;1026;p97"/>
          <p:cNvSpPr txBox="1"/>
          <p:nvPr/>
        </p:nvSpPr>
        <p:spPr>
          <a:xfrm>
            <a:off x="7090263" y="1145375"/>
            <a:ext cx="17772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ucida Sans"/>
                <a:ea typeface="Lucida Sans"/>
                <a:cs typeface="Lucida Sans"/>
                <a:sym typeface="Lucida Sans"/>
              </a:rPr>
              <a:t>Advanced</a:t>
            </a:r>
            <a:endParaRPr b="1" i="0" sz="2400" u="none" cap="none" strike="noStrike">
              <a:solidFill>
                <a:schemeClr val="lt1"/>
              </a:solidFill>
              <a:latin typeface="Lucida Sans"/>
              <a:ea typeface="Lucida Sans"/>
              <a:cs typeface="Lucida Sans"/>
              <a:sym typeface="Lucida Sans"/>
            </a:endParaRPr>
          </a:p>
        </p:txBody>
      </p:sp>
      <p:sp>
        <p:nvSpPr>
          <p:cNvPr id="1027" name="Google Shape;1027;p97"/>
          <p:cNvSpPr txBox="1"/>
          <p:nvPr/>
        </p:nvSpPr>
        <p:spPr>
          <a:xfrm>
            <a:off x="6993324" y="1743981"/>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All Pro features</a:t>
            </a:r>
            <a:endParaRPr b="0" i="0" sz="1100" u="none" cap="none" strike="noStrike">
              <a:latin typeface="Calibri"/>
              <a:ea typeface="Calibri"/>
              <a:cs typeface="Calibri"/>
              <a:sym typeface="Calibri"/>
            </a:endParaRPr>
          </a:p>
        </p:txBody>
      </p:sp>
      <p:sp>
        <p:nvSpPr>
          <p:cNvPr id="1028" name="Google Shape;1028;p97"/>
          <p:cNvSpPr txBox="1"/>
          <p:nvPr/>
        </p:nvSpPr>
        <p:spPr>
          <a:xfrm>
            <a:off x="6991924" y="1998557"/>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Phone support</a:t>
            </a:r>
            <a:endParaRPr b="0" i="0" sz="1100" u="none" cap="none" strike="noStrike">
              <a:latin typeface="Calibri"/>
              <a:ea typeface="Calibri"/>
              <a:cs typeface="Calibri"/>
              <a:sym typeface="Calibri"/>
            </a:endParaRPr>
          </a:p>
        </p:txBody>
      </p:sp>
      <p:sp>
        <p:nvSpPr>
          <p:cNvPr id="1029" name="Google Shape;1029;p97"/>
          <p:cNvSpPr txBox="1"/>
          <p:nvPr/>
        </p:nvSpPr>
        <p:spPr>
          <a:xfrm>
            <a:off x="6991924" y="2263557"/>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Custom branding</a:t>
            </a:r>
            <a:endParaRPr b="0" i="0" sz="1100" u="none" cap="none" strike="noStrike">
              <a:latin typeface="Calibri"/>
              <a:ea typeface="Calibri"/>
              <a:cs typeface="Calibri"/>
              <a:sym typeface="Calibri"/>
            </a:endParaRPr>
          </a:p>
        </p:txBody>
      </p:sp>
      <p:sp>
        <p:nvSpPr>
          <p:cNvPr id="1030" name="Google Shape;1030;p97"/>
          <p:cNvSpPr txBox="1"/>
          <p:nvPr/>
        </p:nvSpPr>
        <p:spPr>
          <a:xfrm>
            <a:off x="6991924" y="2528558"/>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HIPAA compliance assurance</a:t>
            </a:r>
            <a:endParaRPr b="0" i="0" sz="1100" u="none" cap="none" strike="noStrike">
              <a:latin typeface="Calibri"/>
              <a:ea typeface="Calibri"/>
              <a:cs typeface="Calibri"/>
              <a:sym typeface="Calibri"/>
            </a:endParaRPr>
          </a:p>
        </p:txBody>
      </p:sp>
      <p:sp>
        <p:nvSpPr>
          <p:cNvPr id="1031" name="Google Shape;1031;p97"/>
          <p:cNvSpPr txBox="1"/>
          <p:nvPr/>
        </p:nvSpPr>
        <p:spPr>
          <a:xfrm>
            <a:off x="6992874" y="2793561"/>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External app integration framework</a:t>
            </a:r>
            <a:endParaRPr b="0" i="0" sz="1100" u="none" cap="none" strike="noStrike">
              <a:latin typeface="Calibri"/>
              <a:ea typeface="Calibri"/>
              <a:cs typeface="Calibri"/>
              <a:sym typeface="Calibri"/>
            </a:endParaRPr>
          </a:p>
        </p:txBody>
      </p:sp>
      <p:sp>
        <p:nvSpPr>
          <p:cNvPr id="1032" name="Google Shape;1032;p97"/>
          <p:cNvSpPr txBox="1"/>
          <p:nvPr/>
        </p:nvSpPr>
        <p:spPr>
          <a:xfrm>
            <a:off x="7077163" y="3599375"/>
            <a:ext cx="17772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1600" u="none" cap="none" strike="noStrike">
                <a:solidFill>
                  <a:schemeClr val="lt1"/>
                </a:solidFill>
                <a:latin typeface="Lucida Sans"/>
                <a:ea typeface="Lucida Sans"/>
                <a:cs typeface="Lucida Sans"/>
                <a:sym typeface="Lucida Sans"/>
              </a:rPr>
              <a:t>$</a:t>
            </a:r>
            <a:r>
              <a:rPr b="1" lang="en" sz="1600">
                <a:solidFill>
                  <a:schemeClr val="lt1"/>
                </a:solidFill>
                <a:latin typeface="Lucida Sans"/>
                <a:ea typeface="Lucida Sans"/>
                <a:cs typeface="Lucida Sans"/>
                <a:sym typeface="Lucida Sans"/>
              </a:rPr>
              <a:t>1,200/month</a:t>
            </a:r>
            <a:endParaRPr b="1" i="0" sz="1600" u="none" cap="none" strike="noStrike">
              <a:solidFill>
                <a:schemeClr val="lt1"/>
              </a:solidFill>
              <a:latin typeface="Lucida Sans"/>
              <a:ea typeface="Lucida Sans"/>
              <a:cs typeface="Lucida Sans"/>
              <a:sym typeface="Lucida Sans"/>
            </a:endParaRPr>
          </a:p>
        </p:txBody>
      </p:sp>
      <p:sp>
        <p:nvSpPr>
          <p:cNvPr id="1033" name="Google Shape;1033;p97"/>
          <p:cNvSpPr/>
          <p:nvPr/>
        </p:nvSpPr>
        <p:spPr>
          <a:xfrm>
            <a:off x="4703646" y="991508"/>
            <a:ext cx="1954500" cy="3112800"/>
          </a:xfrm>
          <a:prstGeom prst="roundRect">
            <a:avLst>
              <a:gd fmla="val 16667" name="adj"/>
            </a:avLst>
          </a:prstGeom>
          <a:solidFill>
            <a:srgbClr val="0097A7"/>
          </a:soli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600"/>
              <a:buFont typeface="Arial"/>
              <a:buNone/>
            </a:pPr>
            <a:r>
              <a:rPr b="1" lang="en" sz="3600">
                <a:solidFill>
                  <a:schemeClr val="lt1"/>
                </a:solidFill>
                <a:latin typeface="Ubuntu"/>
                <a:ea typeface="Ubuntu"/>
                <a:cs typeface="Ubuntu"/>
                <a:sym typeface="Ubuntu"/>
              </a:rPr>
              <a:t>0</a:t>
            </a:r>
            <a:endParaRPr b="0" i="0" sz="1400" u="none" cap="none" strike="noStrike">
              <a:solidFill>
                <a:schemeClr val="lt1"/>
              </a:solidFill>
              <a:latin typeface="Calibri"/>
              <a:ea typeface="Calibri"/>
              <a:cs typeface="Calibri"/>
              <a:sym typeface="Calibri"/>
            </a:endParaRPr>
          </a:p>
        </p:txBody>
      </p:sp>
      <p:sp>
        <p:nvSpPr>
          <p:cNvPr id="1034" name="Google Shape;1034;p97"/>
          <p:cNvSpPr/>
          <p:nvPr/>
        </p:nvSpPr>
        <p:spPr>
          <a:xfrm>
            <a:off x="4703503" y="1708173"/>
            <a:ext cx="1954800" cy="1809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Calibri"/>
              <a:ea typeface="Calibri"/>
              <a:cs typeface="Calibri"/>
              <a:sym typeface="Calibri"/>
            </a:endParaRPr>
          </a:p>
        </p:txBody>
      </p:sp>
      <p:sp>
        <p:nvSpPr>
          <p:cNvPr id="1035" name="Google Shape;1035;p97"/>
          <p:cNvSpPr txBox="1"/>
          <p:nvPr/>
        </p:nvSpPr>
        <p:spPr>
          <a:xfrm>
            <a:off x="4958685" y="1172966"/>
            <a:ext cx="14676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lang="en" sz="2400">
                <a:solidFill>
                  <a:schemeClr val="lt1"/>
                </a:solidFill>
                <a:latin typeface="Lucida Sans"/>
                <a:ea typeface="Lucida Sans"/>
                <a:cs typeface="Lucida Sans"/>
                <a:sym typeface="Lucida Sans"/>
              </a:rPr>
              <a:t>Pro</a:t>
            </a:r>
            <a:endParaRPr b="1" i="0" sz="2400" u="none" cap="none" strike="noStrike">
              <a:solidFill>
                <a:schemeClr val="lt1"/>
              </a:solidFill>
              <a:latin typeface="Lucida Sans"/>
              <a:ea typeface="Lucida Sans"/>
              <a:cs typeface="Lucida Sans"/>
              <a:sym typeface="Lucida Sans"/>
            </a:endParaRPr>
          </a:p>
        </p:txBody>
      </p:sp>
      <p:sp>
        <p:nvSpPr>
          <p:cNvPr id="1036" name="Google Shape;1036;p97"/>
          <p:cNvSpPr txBox="1"/>
          <p:nvPr/>
        </p:nvSpPr>
        <p:spPr>
          <a:xfrm>
            <a:off x="4905138" y="3613775"/>
            <a:ext cx="1574700" cy="623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1600" u="none" cap="none" strike="noStrike">
                <a:solidFill>
                  <a:schemeClr val="lt1"/>
                </a:solidFill>
                <a:latin typeface="Lucida Sans"/>
                <a:ea typeface="Lucida Sans"/>
                <a:cs typeface="Lucida Sans"/>
                <a:sym typeface="Lucida Sans"/>
              </a:rPr>
              <a:t>$</a:t>
            </a:r>
            <a:r>
              <a:rPr b="1" lang="en" sz="1600">
                <a:solidFill>
                  <a:schemeClr val="lt1"/>
                </a:solidFill>
                <a:latin typeface="Lucida Sans"/>
                <a:ea typeface="Lucida Sans"/>
                <a:cs typeface="Lucida Sans"/>
                <a:sym typeface="Lucida Sans"/>
              </a:rPr>
              <a:t>6</a:t>
            </a:r>
            <a:r>
              <a:rPr b="1" i="0" lang="en" sz="1600" u="none" cap="none" strike="noStrike">
                <a:solidFill>
                  <a:schemeClr val="lt1"/>
                </a:solidFill>
                <a:latin typeface="Lucida Sans"/>
                <a:ea typeface="Lucida Sans"/>
                <a:cs typeface="Lucida Sans"/>
                <a:sym typeface="Lucida Sans"/>
              </a:rPr>
              <a:t>00</a:t>
            </a:r>
            <a:r>
              <a:rPr b="1" lang="en" sz="1600">
                <a:solidFill>
                  <a:schemeClr val="lt1"/>
                </a:solidFill>
                <a:latin typeface="Lucida Sans"/>
                <a:ea typeface="Lucida Sans"/>
                <a:cs typeface="Lucida Sans"/>
                <a:sym typeface="Lucida Sans"/>
              </a:rPr>
              <a:t>/month</a:t>
            </a:r>
            <a:endParaRPr b="1" i="0" sz="1600" u="none" cap="none" strike="noStrike">
              <a:solidFill>
                <a:schemeClr val="lt1"/>
              </a:solidFill>
              <a:latin typeface="Lucida Sans"/>
              <a:ea typeface="Lucida Sans"/>
              <a:cs typeface="Lucida Sans"/>
              <a:sym typeface="Lucida Sans"/>
            </a:endParaRPr>
          </a:p>
        </p:txBody>
      </p:sp>
      <p:sp>
        <p:nvSpPr>
          <p:cNvPr id="1037" name="Google Shape;1037;p97"/>
          <p:cNvSpPr txBox="1"/>
          <p:nvPr/>
        </p:nvSpPr>
        <p:spPr>
          <a:xfrm>
            <a:off x="4716423" y="1768281"/>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All Standard features</a:t>
            </a:r>
            <a:endParaRPr b="0" i="0" sz="1100" u="none" cap="none" strike="noStrike">
              <a:latin typeface="Calibri"/>
              <a:ea typeface="Calibri"/>
              <a:cs typeface="Calibri"/>
              <a:sym typeface="Calibri"/>
            </a:endParaRPr>
          </a:p>
        </p:txBody>
      </p:sp>
      <p:sp>
        <p:nvSpPr>
          <p:cNvPr id="1038" name="Google Shape;1038;p97"/>
          <p:cNvSpPr txBox="1"/>
          <p:nvPr/>
        </p:nvSpPr>
        <p:spPr>
          <a:xfrm>
            <a:off x="4715723" y="2023957"/>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Guaranteed email support within one business day</a:t>
            </a:r>
            <a:endParaRPr b="0" i="0" sz="1100" u="none" cap="none" strike="noStrike">
              <a:latin typeface="Calibri"/>
              <a:ea typeface="Calibri"/>
              <a:cs typeface="Calibri"/>
              <a:sym typeface="Calibri"/>
            </a:endParaRPr>
          </a:p>
        </p:txBody>
      </p:sp>
      <p:sp>
        <p:nvSpPr>
          <p:cNvPr id="1039" name="Google Shape;1039;p97"/>
          <p:cNvSpPr txBox="1"/>
          <p:nvPr/>
        </p:nvSpPr>
        <p:spPr>
          <a:xfrm>
            <a:off x="4715711" y="2462520"/>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Web-based applications</a:t>
            </a:r>
            <a:endParaRPr b="0" i="0" sz="1100" u="none" cap="none" strike="noStrike">
              <a:latin typeface="Calibri"/>
              <a:ea typeface="Calibri"/>
              <a:cs typeface="Calibri"/>
              <a:sym typeface="Calibri"/>
            </a:endParaRPr>
          </a:p>
        </p:txBody>
      </p:sp>
      <p:sp>
        <p:nvSpPr>
          <p:cNvPr id="1040" name="Google Shape;1040;p97"/>
          <p:cNvSpPr txBox="1"/>
          <p:nvPr/>
        </p:nvSpPr>
        <p:spPr>
          <a:xfrm>
            <a:off x="4716186" y="3003358"/>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Two-way SMS</a:t>
            </a:r>
            <a:endParaRPr b="0" i="0" sz="1100" u="none" cap="none" strike="noStrike">
              <a:latin typeface="Calibri"/>
              <a:ea typeface="Calibri"/>
              <a:cs typeface="Calibri"/>
              <a:sym typeface="Calibri"/>
            </a:endParaRPr>
          </a:p>
        </p:txBody>
      </p:sp>
      <p:sp>
        <p:nvSpPr>
          <p:cNvPr id="1041" name="Google Shape;1041;p97"/>
          <p:cNvSpPr txBox="1"/>
          <p:nvPr/>
        </p:nvSpPr>
        <p:spPr>
          <a:xfrm>
            <a:off x="4715711" y="2732946"/>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Data management tools</a:t>
            </a:r>
            <a:endParaRPr b="0" i="0" sz="1100" u="none" cap="none" strike="noStrike">
              <a:latin typeface="Calibri"/>
              <a:ea typeface="Calibri"/>
              <a:cs typeface="Calibri"/>
              <a:sym typeface="Calibri"/>
            </a:endParaRPr>
          </a:p>
        </p:txBody>
      </p:sp>
      <p:sp>
        <p:nvSpPr>
          <p:cNvPr id="1042" name="Google Shape;1042;p97"/>
          <p:cNvSpPr txBox="1"/>
          <p:nvPr/>
        </p:nvSpPr>
        <p:spPr>
          <a:xfrm>
            <a:off x="4716898" y="3234049"/>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250 Mobile Users</a:t>
            </a:r>
            <a:endParaRPr b="0" i="0" sz="1100" u="none" cap="none" strike="noStrike">
              <a:latin typeface="Calibri"/>
              <a:ea typeface="Calibri"/>
              <a:cs typeface="Calibri"/>
              <a:sym typeface="Calibri"/>
            </a:endParaRPr>
          </a:p>
        </p:txBody>
      </p:sp>
      <p:sp>
        <p:nvSpPr>
          <p:cNvPr id="1043" name="Google Shape;1043;p97"/>
          <p:cNvSpPr txBox="1"/>
          <p:nvPr/>
        </p:nvSpPr>
        <p:spPr>
          <a:xfrm>
            <a:off x="6994273" y="3234049"/>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500 </a:t>
            </a:r>
            <a:r>
              <a:rPr lang="en" sz="1100">
                <a:latin typeface="Calibri"/>
                <a:ea typeface="Calibri"/>
                <a:cs typeface="Calibri"/>
                <a:sym typeface="Calibri"/>
              </a:rPr>
              <a:t> Mobile Users</a:t>
            </a:r>
            <a:endParaRPr b="0" i="0" sz="1100" u="none" cap="none" strike="noStrike">
              <a:latin typeface="Calibri"/>
              <a:ea typeface="Calibri"/>
              <a:cs typeface="Calibri"/>
              <a:sym typeface="Calibri"/>
            </a:endParaRPr>
          </a:p>
        </p:txBody>
      </p:sp>
      <p:sp>
        <p:nvSpPr>
          <p:cNvPr id="1044" name="Google Shape;1044;p97"/>
          <p:cNvSpPr txBox="1"/>
          <p:nvPr/>
        </p:nvSpPr>
        <p:spPr>
          <a:xfrm>
            <a:off x="2445261" y="3074611"/>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125 Mobile Users</a:t>
            </a:r>
            <a:endParaRPr b="0" i="0" sz="1100" u="none" cap="none" strike="noStrike">
              <a:latin typeface="Calibri"/>
              <a:ea typeface="Calibri"/>
              <a:cs typeface="Calibri"/>
              <a:sym typeface="Calibri"/>
            </a:endParaRPr>
          </a:p>
        </p:txBody>
      </p:sp>
      <p:sp>
        <p:nvSpPr>
          <p:cNvPr id="1045" name="Google Shape;1045;p97"/>
          <p:cNvSpPr txBox="1"/>
          <p:nvPr/>
        </p:nvSpPr>
        <p:spPr>
          <a:xfrm>
            <a:off x="173102" y="2092124"/>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No SMS</a:t>
            </a:r>
            <a:endParaRPr b="0" i="0" sz="1100" u="none" cap="none" strike="noStrike">
              <a:latin typeface="Calibri"/>
              <a:ea typeface="Calibri"/>
              <a:cs typeface="Calibri"/>
              <a:sym typeface="Calibri"/>
            </a:endParaRPr>
          </a:p>
        </p:txBody>
      </p:sp>
      <p:sp>
        <p:nvSpPr>
          <p:cNvPr id="1046" name="Google Shape;1046;p97"/>
          <p:cNvSpPr txBox="1"/>
          <p:nvPr/>
        </p:nvSpPr>
        <p:spPr>
          <a:xfrm>
            <a:off x="173102" y="1810236"/>
            <a:ext cx="19524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Basic features</a:t>
            </a:r>
            <a:endParaRPr b="0" i="0" sz="1100" u="none" cap="none" strike="noStrike">
              <a:latin typeface="Calibri"/>
              <a:ea typeface="Calibri"/>
              <a:cs typeface="Calibri"/>
              <a:sym typeface="Calibri"/>
            </a:endParaRPr>
          </a:p>
        </p:txBody>
      </p:sp>
      <p:grpSp>
        <p:nvGrpSpPr>
          <p:cNvPr id="1047" name="Google Shape;1047;p97"/>
          <p:cNvGrpSpPr/>
          <p:nvPr/>
        </p:nvGrpSpPr>
        <p:grpSpPr>
          <a:xfrm>
            <a:off x="168301" y="4240451"/>
            <a:ext cx="8782316" cy="792600"/>
            <a:chOff x="224975" y="4240454"/>
            <a:chExt cx="8725600" cy="792600"/>
          </a:xfrm>
        </p:grpSpPr>
        <p:pic>
          <p:nvPicPr>
            <p:cNvPr id="1048" name="Google Shape;1048;p97"/>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1049" name="Google Shape;1049;p97"/>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0" name="Google Shape;1050;p97"/>
          <p:cNvPicPr preferRelativeResize="0"/>
          <p:nvPr/>
        </p:nvPicPr>
        <p:blipFill>
          <a:blip r:embed="rId4">
            <a:alphaModFix/>
          </a:blip>
          <a:stretch>
            <a:fillRect/>
          </a:stretch>
        </p:blipFill>
        <p:spPr>
          <a:xfrm>
            <a:off x="256150" y="152400"/>
            <a:ext cx="1381125" cy="28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par>
                                <p:cTn fill="hold" nodeType="with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par>
                                <p:cTn fill="hold" nodeType="with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4" name="Shape 1054"/>
        <p:cNvGrpSpPr/>
        <p:nvPr/>
      </p:nvGrpSpPr>
      <p:grpSpPr>
        <a:xfrm>
          <a:off x="0" y="0"/>
          <a:ext cx="0" cy="0"/>
          <a:chOff x="0" y="0"/>
          <a:chExt cx="0" cy="0"/>
        </a:xfrm>
      </p:grpSpPr>
      <p:pic>
        <p:nvPicPr>
          <p:cNvPr id="1055" name="Google Shape;1055;p98"/>
          <p:cNvPicPr preferRelativeResize="0"/>
          <p:nvPr/>
        </p:nvPicPr>
        <p:blipFill>
          <a:blip r:embed="rId3">
            <a:alphaModFix/>
          </a:blip>
          <a:stretch>
            <a:fillRect/>
          </a:stretch>
        </p:blipFill>
        <p:spPr>
          <a:xfrm>
            <a:off x="3739330" y="1391575"/>
            <a:ext cx="1644091" cy="2651762"/>
          </a:xfrm>
          <a:prstGeom prst="rect">
            <a:avLst/>
          </a:prstGeom>
          <a:noFill/>
          <a:ln>
            <a:noFill/>
          </a:ln>
        </p:spPr>
      </p:pic>
      <p:pic>
        <p:nvPicPr>
          <p:cNvPr id="1056" name="Google Shape;1056;p98"/>
          <p:cNvPicPr preferRelativeResize="0"/>
          <p:nvPr/>
        </p:nvPicPr>
        <p:blipFill>
          <a:blip r:embed="rId4">
            <a:alphaModFix/>
          </a:blip>
          <a:stretch>
            <a:fillRect/>
          </a:stretch>
        </p:blipFill>
        <p:spPr>
          <a:xfrm>
            <a:off x="317975" y="1390125"/>
            <a:ext cx="1780850" cy="2654649"/>
          </a:xfrm>
          <a:prstGeom prst="rect">
            <a:avLst/>
          </a:prstGeom>
          <a:noFill/>
          <a:ln>
            <a:noFill/>
          </a:ln>
        </p:spPr>
      </p:pic>
      <p:sp>
        <p:nvSpPr>
          <p:cNvPr id="1057" name="Google Shape;1057;p98"/>
          <p:cNvSpPr txBox="1"/>
          <p:nvPr>
            <p:ph type="title"/>
          </p:nvPr>
        </p:nvSpPr>
        <p:spPr>
          <a:xfrm>
            <a:off x="317975" y="180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Novus Health Consulting Team</a:t>
            </a:r>
            <a:endParaRPr b="1" sz="2400">
              <a:latin typeface="Lucida Sans"/>
              <a:ea typeface="Lucida Sans"/>
              <a:cs typeface="Lucida Sans"/>
              <a:sym typeface="Lucida Sans"/>
            </a:endParaRPr>
          </a:p>
        </p:txBody>
      </p:sp>
      <p:sp>
        <p:nvSpPr>
          <p:cNvPr id="1058" name="Google Shape;1058;p98"/>
          <p:cNvSpPr txBox="1"/>
          <p:nvPr>
            <p:ph idx="1" type="body"/>
          </p:nvPr>
        </p:nvSpPr>
        <p:spPr>
          <a:xfrm>
            <a:off x="456750" y="3353825"/>
            <a:ext cx="1503300" cy="4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ucida Sans"/>
                <a:ea typeface="Lucida Sans"/>
                <a:cs typeface="Lucida Sans"/>
                <a:sym typeface="Lucida Sans"/>
              </a:rPr>
              <a:t>Yara Altaher</a:t>
            </a:r>
            <a:endParaRPr sz="1600">
              <a:latin typeface="Lucida Sans"/>
              <a:ea typeface="Lucida Sans"/>
              <a:cs typeface="Lucida Sans"/>
              <a:sym typeface="Lucida Sans"/>
            </a:endParaRPr>
          </a:p>
          <a:p>
            <a:pPr indent="0" lvl="0" marL="0" rtl="0" algn="ctr">
              <a:spcBef>
                <a:spcPts val="1600"/>
              </a:spcBef>
              <a:spcAft>
                <a:spcPts val="1600"/>
              </a:spcAft>
              <a:buNone/>
            </a:pPr>
            <a:r>
              <a:rPr lang="en" sz="1200">
                <a:latin typeface="Lucida Sans"/>
                <a:ea typeface="Lucida Sans"/>
                <a:cs typeface="Lucida Sans"/>
                <a:sym typeface="Lucida Sans"/>
              </a:rPr>
              <a:t>yaltaher@bu.edu</a:t>
            </a:r>
            <a:endParaRPr sz="1200">
              <a:latin typeface="Lucida Sans"/>
              <a:ea typeface="Lucida Sans"/>
              <a:cs typeface="Lucida Sans"/>
              <a:sym typeface="Lucida Sans"/>
            </a:endParaRPr>
          </a:p>
        </p:txBody>
      </p:sp>
      <p:grpSp>
        <p:nvGrpSpPr>
          <p:cNvPr id="1059" name="Google Shape;1059;p98"/>
          <p:cNvGrpSpPr/>
          <p:nvPr/>
        </p:nvGrpSpPr>
        <p:grpSpPr>
          <a:xfrm>
            <a:off x="168301" y="4240451"/>
            <a:ext cx="8782316" cy="792600"/>
            <a:chOff x="224975" y="4240454"/>
            <a:chExt cx="8725600" cy="792600"/>
          </a:xfrm>
        </p:grpSpPr>
        <p:pic>
          <p:nvPicPr>
            <p:cNvPr id="1060" name="Google Shape;1060;p98"/>
            <p:cNvPicPr preferRelativeResize="0"/>
            <p:nvPr/>
          </p:nvPicPr>
          <p:blipFill>
            <a:blip r:embed="rId5">
              <a:alphaModFix/>
            </a:blip>
            <a:stretch>
              <a:fillRect/>
            </a:stretch>
          </p:blipFill>
          <p:spPr>
            <a:xfrm>
              <a:off x="224975" y="4240454"/>
              <a:ext cx="784000" cy="792600"/>
            </a:xfrm>
            <a:prstGeom prst="rect">
              <a:avLst/>
            </a:prstGeom>
            <a:noFill/>
            <a:ln>
              <a:noFill/>
            </a:ln>
          </p:spPr>
        </p:pic>
        <p:sp>
          <p:nvSpPr>
            <p:cNvPr id="1061" name="Google Shape;1061;p98"/>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62" name="Google Shape;1062;p98"/>
          <p:cNvPicPr preferRelativeResize="0"/>
          <p:nvPr/>
        </p:nvPicPr>
        <p:blipFill>
          <a:blip r:embed="rId6">
            <a:alphaModFix/>
          </a:blip>
          <a:stretch>
            <a:fillRect/>
          </a:stretch>
        </p:blipFill>
        <p:spPr>
          <a:xfrm>
            <a:off x="256150" y="152400"/>
            <a:ext cx="1381125" cy="28575"/>
          </a:xfrm>
          <a:prstGeom prst="rect">
            <a:avLst/>
          </a:prstGeom>
          <a:noFill/>
          <a:ln>
            <a:noFill/>
          </a:ln>
        </p:spPr>
      </p:pic>
      <p:pic>
        <p:nvPicPr>
          <p:cNvPr id="1063" name="Google Shape;1063;p98"/>
          <p:cNvPicPr preferRelativeResize="0"/>
          <p:nvPr/>
        </p:nvPicPr>
        <p:blipFill>
          <a:blip r:embed="rId7">
            <a:alphaModFix/>
          </a:blip>
          <a:stretch>
            <a:fillRect/>
          </a:stretch>
        </p:blipFill>
        <p:spPr>
          <a:xfrm>
            <a:off x="7177025" y="1499500"/>
            <a:ext cx="1697126" cy="2651760"/>
          </a:xfrm>
          <a:prstGeom prst="rect">
            <a:avLst/>
          </a:prstGeom>
          <a:noFill/>
          <a:ln>
            <a:noFill/>
          </a:ln>
        </p:spPr>
      </p:pic>
      <p:sp>
        <p:nvSpPr>
          <p:cNvPr id="1064" name="Google Shape;1064;p98"/>
          <p:cNvSpPr txBox="1"/>
          <p:nvPr>
            <p:ph idx="1" type="body"/>
          </p:nvPr>
        </p:nvSpPr>
        <p:spPr>
          <a:xfrm>
            <a:off x="3752563" y="3506225"/>
            <a:ext cx="1617600" cy="4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ucida Sans"/>
                <a:ea typeface="Lucida Sans"/>
                <a:cs typeface="Lucida Sans"/>
                <a:sym typeface="Lucida Sans"/>
              </a:rPr>
              <a:t>Araz Chiloyan</a:t>
            </a:r>
            <a:endParaRPr sz="1600">
              <a:latin typeface="Lucida Sans"/>
              <a:ea typeface="Lucida Sans"/>
              <a:cs typeface="Lucida Sans"/>
              <a:sym typeface="Lucida Sans"/>
            </a:endParaRPr>
          </a:p>
          <a:p>
            <a:pPr indent="0" lvl="0" marL="0" rtl="0" algn="ctr">
              <a:spcBef>
                <a:spcPts val="1600"/>
              </a:spcBef>
              <a:spcAft>
                <a:spcPts val="1600"/>
              </a:spcAft>
              <a:buNone/>
            </a:pPr>
            <a:r>
              <a:rPr lang="en" sz="1200">
                <a:latin typeface="Lucida Sans"/>
                <a:ea typeface="Lucida Sans"/>
                <a:cs typeface="Lucida Sans"/>
                <a:sym typeface="Lucida Sans"/>
              </a:rPr>
              <a:t>chiloyan@bu.edu</a:t>
            </a:r>
            <a:endParaRPr sz="1200">
              <a:latin typeface="Lucida Sans"/>
              <a:ea typeface="Lucida Sans"/>
              <a:cs typeface="Lucida Sans"/>
              <a:sym typeface="Lucida Sans"/>
            </a:endParaRPr>
          </a:p>
        </p:txBody>
      </p:sp>
      <p:sp>
        <p:nvSpPr>
          <p:cNvPr id="1065" name="Google Shape;1065;p98"/>
          <p:cNvSpPr txBox="1"/>
          <p:nvPr>
            <p:ph idx="1" type="body"/>
          </p:nvPr>
        </p:nvSpPr>
        <p:spPr>
          <a:xfrm>
            <a:off x="7135187" y="3537950"/>
            <a:ext cx="1780800" cy="4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ucida Sans"/>
                <a:ea typeface="Lucida Sans"/>
                <a:cs typeface="Lucida Sans"/>
                <a:sym typeface="Lucida Sans"/>
              </a:rPr>
              <a:t>Maria Campos</a:t>
            </a:r>
            <a:endParaRPr sz="1600">
              <a:latin typeface="Lucida Sans"/>
              <a:ea typeface="Lucida Sans"/>
              <a:cs typeface="Lucida Sans"/>
              <a:sym typeface="Lucida Sans"/>
            </a:endParaRPr>
          </a:p>
          <a:p>
            <a:pPr indent="0" lvl="0" marL="0" rtl="0" algn="ctr">
              <a:spcBef>
                <a:spcPts val="1600"/>
              </a:spcBef>
              <a:spcAft>
                <a:spcPts val="1600"/>
              </a:spcAft>
              <a:buNone/>
            </a:pPr>
            <a:r>
              <a:rPr lang="en" sz="1200">
                <a:latin typeface="Lucida Sans"/>
                <a:ea typeface="Lucida Sans"/>
                <a:cs typeface="Lucida Sans"/>
                <a:sym typeface="Lucida Sans"/>
              </a:rPr>
              <a:t>mgcampos@bu.edu</a:t>
            </a:r>
            <a:endParaRPr sz="1200">
              <a:latin typeface="Lucida Sans"/>
              <a:ea typeface="Lucida Sans"/>
              <a:cs typeface="Lucida Sans"/>
              <a:sym typeface="Lucida Sans"/>
            </a:endParaRPr>
          </a:p>
        </p:txBody>
      </p:sp>
      <p:pic>
        <p:nvPicPr>
          <p:cNvPr id="1066" name="Google Shape;1066;p98"/>
          <p:cNvPicPr preferRelativeResize="0"/>
          <p:nvPr/>
        </p:nvPicPr>
        <p:blipFill>
          <a:blip r:embed="rId8">
            <a:alphaModFix/>
          </a:blip>
          <a:stretch>
            <a:fillRect/>
          </a:stretch>
        </p:blipFill>
        <p:spPr>
          <a:xfrm>
            <a:off x="5503550" y="1821425"/>
            <a:ext cx="1511503" cy="2651759"/>
          </a:xfrm>
          <a:prstGeom prst="rect">
            <a:avLst/>
          </a:prstGeom>
          <a:noFill/>
          <a:ln>
            <a:noFill/>
          </a:ln>
        </p:spPr>
      </p:pic>
      <p:sp>
        <p:nvSpPr>
          <p:cNvPr id="1067" name="Google Shape;1067;p98"/>
          <p:cNvSpPr txBox="1"/>
          <p:nvPr>
            <p:ph idx="1" type="body"/>
          </p:nvPr>
        </p:nvSpPr>
        <p:spPr>
          <a:xfrm>
            <a:off x="5368900" y="3990950"/>
            <a:ext cx="1780800" cy="4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ucida Sans"/>
                <a:ea typeface="Lucida Sans"/>
                <a:cs typeface="Lucida Sans"/>
                <a:sym typeface="Lucida Sans"/>
              </a:rPr>
              <a:t>Haley Friedler</a:t>
            </a:r>
            <a:endParaRPr sz="1600">
              <a:latin typeface="Lucida Sans"/>
              <a:ea typeface="Lucida Sans"/>
              <a:cs typeface="Lucida Sans"/>
              <a:sym typeface="Lucida Sans"/>
            </a:endParaRPr>
          </a:p>
          <a:p>
            <a:pPr indent="0" lvl="0" marL="0" rtl="0" algn="ctr">
              <a:spcBef>
                <a:spcPts val="1600"/>
              </a:spcBef>
              <a:spcAft>
                <a:spcPts val="1600"/>
              </a:spcAft>
              <a:buNone/>
            </a:pPr>
            <a:r>
              <a:rPr lang="en" sz="1200">
                <a:latin typeface="Lucida Sans"/>
                <a:ea typeface="Lucida Sans"/>
                <a:cs typeface="Lucida Sans"/>
                <a:sym typeface="Lucida Sans"/>
              </a:rPr>
              <a:t>hfried@bu.edu</a:t>
            </a:r>
            <a:endParaRPr sz="1200">
              <a:latin typeface="Lucida Sans"/>
              <a:ea typeface="Lucida Sans"/>
              <a:cs typeface="Lucida Sans"/>
              <a:sym typeface="Lucida Sans"/>
            </a:endParaRPr>
          </a:p>
        </p:txBody>
      </p:sp>
      <p:pic>
        <p:nvPicPr>
          <p:cNvPr id="1068" name="Google Shape;1068;p98"/>
          <p:cNvPicPr preferRelativeResize="0"/>
          <p:nvPr/>
        </p:nvPicPr>
        <p:blipFill>
          <a:blip r:embed="rId9">
            <a:alphaModFix/>
          </a:blip>
          <a:stretch>
            <a:fillRect/>
          </a:stretch>
        </p:blipFill>
        <p:spPr>
          <a:xfrm>
            <a:off x="2107188" y="1821425"/>
            <a:ext cx="1498244" cy="2651759"/>
          </a:xfrm>
          <a:prstGeom prst="rect">
            <a:avLst/>
          </a:prstGeom>
          <a:noFill/>
          <a:ln>
            <a:noFill/>
          </a:ln>
        </p:spPr>
      </p:pic>
      <p:sp>
        <p:nvSpPr>
          <p:cNvPr id="1069" name="Google Shape;1069;p98"/>
          <p:cNvSpPr txBox="1"/>
          <p:nvPr>
            <p:ph idx="1" type="body"/>
          </p:nvPr>
        </p:nvSpPr>
        <p:spPr>
          <a:xfrm>
            <a:off x="2107438" y="3990950"/>
            <a:ext cx="1503300" cy="45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Lucida Sans"/>
                <a:ea typeface="Lucida Sans"/>
                <a:cs typeface="Lucida Sans"/>
                <a:sym typeface="Lucida Sans"/>
              </a:rPr>
              <a:t>Jack Zhu</a:t>
            </a:r>
            <a:endParaRPr sz="1600">
              <a:latin typeface="Lucida Sans"/>
              <a:ea typeface="Lucida Sans"/>
              <a:cs typeface="Lucida Sans"/>
              <a:sym typeface="Lucida Sans"/>
            </a:endParaRPr>
          </a:p>
          <a:p>
            <a:pPr indent="0" lvl="0" marL="0" rtl="0" algn="ctr">
              <a:spcBef>
                <a:spcPts val="1600"/>
              </a:spcBef>
              <a:spcAft>
                <a:spcPts val="0"/>
              </a:spcAft>
              <a:buNone/>
            </a:pPr>
            <a:r>
              <a:rPr lang="en" sz="1200">
                <a:latin typeface="Lucida Sans"/>
                <a:ea typeface="Lucida Sans"/>
                <a:cs typeface="Lucida Sans"/>
                <a:sym typeface="Lucida Sans"/>
              </a:rPr>
              <a:t>zhuj95@bu.edu</a:t>
            </a:r>
            <a:endParaRPr sz="1200">
              <a:latin typeface="Lucida Sans"/>
              <a:ea typeface="Lucida Sans"/>
              <a:cs typeface="Lucida Sans"/>
              <a:sym typeface="Lucida Sans"/>
            </a:endParaRPr>
          </a:p>
          <a:p>
            <a:pPr indent="0" lvl="0" marL="0" rtl="0" algn="ctr">
              <a:spcBef>
                <a:spcPts val="1600"/>
              </a:spcBef>
              <a:spcAft>
                <a:spcPts val="0"/>
              </a:spcAft>
              <a:buNone/>
            </a:pPr>
            <a:r>
              <a:t/>
            </a:r>
            <a:endParaRPr sz="1600">
              <a:latin typeface="Lucida Sans"/>
              <a:ea typeface="Lucida Sans"/>
              <a:cs typeface="Lucida Sans"/>
              <a:sym typeface="Lucida Sans"/>
            </a:endParaRPr>
          </a:p>
          <a:p>
            <a:pPr indent="0" lvl="0" marL="0" rtl="0" algn="ctr">
              <a:spcBef>
                <a:spcPts val="1600"/>
              </a:spcBef>
              <a:spcAft>
                <a:spcPts val="0"/>
              </a:spcAft>
              <a:buClr>
                <a:schemeClr val="dk1"/>
              </a:buClr>
              <a:buSzPts val="1100"/>
              <a:buFont typeface="Arial"/>
              <a:buNone/>
            </a:pPr>
            <a:r>
              <a:t/>
            </a:r>
            <a:endParaRPr sz="1200">
              <a:latin typeface="Lucida Sans"/>
              <a:ea typeface="Lucida Sans"/>
              <a:cs typeface="Lucida Sans"/>
              <a:sym typeface="Lucida Sans"/>
            </a:endParaRPr>
          </a:p>
          <a:p>
            <a:pPr indent="0" lvl="0" marL="0" rtl="0" algn="ctr">
              <a:spcBef>
                <a:spcPts val="1600"/>
              </a:spcBef>
              <a:spcAft>
                <a:spcPts val="1600"/>
              </a:spcAft>
              <a:buNone/>
            </a:pPr>
            <a:r>
              <a:t/>
            </a:r>
            <a:endParaRPr sz="1600">
              <a:latin typeface="Lucida Sans"/>
              <a:ea typeface="Lucida Sans"/>
              <a:cs typeface="Lucida Sans"/>
              <a:sym typeface="Lucida Sans"/>
            </a:endParaRPr>
          </a:p>
        </p:txBody>
      </p:sp>
      <p:sp>
        <p:nvSpPr>
          <p:cNvPr id="1070" name="Google Shape;1070;p98"/>
          <p:cNvSpPr txBox="1"/>
          <p:nvPr/>
        </p:nvSpPr>
        <p:spPr>
          <a:xfrm>
            <a:off x="420325" y="711250"/>
            <a:ext cx="7575300" cy="4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ucida Sans"/>
                <a:ea typeface="Lucida Sans"/>
                <a:cs typeface="Lucida Sans"/>
                <a:sym typeface="Lucida Sans"/>
              </a:rPr>
              <a:t>Application Name</a:t>
            </a:r>
            <a:r>
              <a:rPr lang="en">
                <a:latin typeface="Lucida Sans"/>
                <a:ea typeface="Lucida Sans"/>
                <a:cs typeface="Lucida Sans"/>
                <a:sym typeface="Lucida Sans"/>
              </a:rPr>
              <a:t>: RHD RED App </a:t>
            </a:r>
            <a:endParaRPr>
              <a:latin typeface="Lucida Sans"/>
              <a:ea typeface="Lucida Sans"/>
              <a:cs typeface="Lucida Sans"/>
              <a:sym typeface="Lucida Sans"/>
            </a:endParaRPr>
          </a:p>
          <a:p>
            <a:pPr indent="0" lvl="0" marL="0" rtl="0" algn="l">
              <a:spcBef>
                <a:spcPts val="0"/>
              </a:spcBef>
              <a:spcAft>
                <a:spcPts val="0"/>
              </a:spcAft>
              <a:buNone/>
            </a:pPr>
            <a:r>
              <a:rPr b="1" lang="en">
                <a:latin typeface="Lucida Sans"/>
                <a:ea typeface="Lucida Sans"/>
                <a:cs typeface="Lucida Sans"/>
                <a:sym typeface="Lucida Sans"/>
              </a:rPr>
              <a:t>Project Space</a:t>
            </a:r>
            <a:r>
              <a:rPr lang="en">
                <a:latin typeface="Lucida Sans"/>
                <a:ea typeface="Lucida Sans"/>
                <a:cs typeface="Lucida Sans"/>
                <a:sym typeface="Lucida Sans"/>
              </a:rPr>
              <a:t>: </a:t>
            </a:r>
            <a:r>
              <a:rPr lang="en" u="sng">
                <a:solidFill>
                  <a:srgbClr val="1155CC"/>
                </a:solidFill>
                <a:latin typeface="Lucida Sans"/>
                <a:ea typeface="Lucida Sans"/>
                <a:cs typeface="Lucida Sans"/>
                <a:sym typeface="Lucida Sans"/>
                <a:hlinkClick r:id="rId10"/>
              </a:rPr>
              <a:t>https://www.commcarehq.org/a/rhd-red/dashboard/project/</a:t>
            </a:r>
            <a:endParaRPr>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4" name="Shape 1074"/>
        <p:cNvGrpSpPr/>
        <p:nvPr/>
      </p:nvGrpSpPr>
      <p:grpSpPr>
        <a:xfrm>
          <a:off x="0" y="0"/>
          <a:ext cx="0" cy="0"/>
          <a:chOff x="0" y="0"/>
          <a:chExt cx="0" cy="0"/>
        </a:xfrm>
      </p:grpSpPr>
      <p:sp>
        <p:nvSpPr>
          <p:cNvPr id="1075" name="Google Shape;1075;p99"/>
          <p:cNvSpPr txBox="1"/>
          <p:nvPr>
            <p:ph idx="1" type="body"/>
          </p:nvPr>
        </p:nvSpPr>
        <p:spPr>
          <a:xfrm>
            <a:off x="311700" y="789425"/>
            <a:ext cx="8520600" cy="3416400"/>
          </a:xfrm>
          <a:prstGeom prst="rect">
            <a:avLst/>
          </a:prstGeom>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Admin. RHD Action Small Grant Update: Malawi. http://rhdaction.org/news/rhd-action-small-grant-update-malawi. Published April 23, 2018. Accessed April 30, 2019.</a:t>
            </a:r>
            <a:endParaRPr sz="1000">
              <a:solidFill>
                <a:srgbClr val="000000"/>
              </a:solidFill>
              <a:latin typeface="Lucida Sans"/>
              <a:ea typeface="Lucida Sans"/>
              <a:cs typeface="Lucida Sans"/>
              <a:sym typeface="Lucida Sans"/>
            </a:endParaRPr>
          </a:p>
          <a:p>
            <a:pPr indent="-292100" lvl="0" marL="457200" rtl="0" algn="l">
              <a:lnSpc>
                <a:spcPct val="100000"/>
              </a:lnSpc>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RHD Resolution_Background Info_RHD Resolution Campaign Pack.pdf. http://rhdaction.org/sites/default/files/RHD%20Resolution_Background%20Info_RHD%20Resolution%20Campaign%20Pack.pdf. Accessed April 30, 2019.</a:t>
            </a:r>
            <a:endParaRPr sz="1000">
              <a:solidFill>
                <a:srgbClr val="000000"/>
              </a:solidFill>
              <a:latin typeface="Lucida Sans"/>
              <a:ea typeface="Lucida Sans"/>
              <a:cs typeface="Lucida Sans"/>
              <a:sym typeface="Lucida Sans"/>
            </a:endParaRPr>
          </a:p>
          <a:p>
            <a:pPr indent="-292100" lvl="0" marL="457200" rtl="0" algn="l">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World Heart Federation. (2018, May 25). BREAKING NEWS: Governments Adopt a Global Resolution on Rheumatic Fever and Rheumatic Heart Disease at the World Health Assembly. Retrieved April 9, 2019, from </a:t>
            </a:r>
            <a:r>
              <a:rPr lang="en" sz="1000">
                <a:solidFill>
                  <a:srgbClr val="000000"/>
                </a:solidFill>
                <a:uFill>
                  <a:noFill/>
                </a:uFill>
                <a:latin typeface="Lucida Sans"/>
                <a:ea typeface="Lucida Sans"/>
                <a:cs typeface="Lucida Sans"/>
                <a:sym typeface="Lucida Sans"/>
                <a:hlinkClick r:id="rId3"/>
              </a:rPr>
              <a:t>https://www.world-heart-federation.org/news/breaking-news-governments-adopt-global-resolution-rheumatic-fever-rheumatic-heart-disease-world-health-assembly</a:t>
            </a:r>
            <a:r>
              <a:rPr lang="en" sz="1000">
                <a:solidFill>
                  <a:srgbClr val="000000"/>
                </a:solidFill>
                <a:latin typeface="Lucida Sans"/>
                <a:ea typeface="Lucida Sans"/>
                <a:cs typeface="Lucida Sans"/>
                <a:sym typeface="Lucida Sans"/>
              </a:rPr>
              <a:t> </a:t>
            </a:r>
            <a:endParaRPr sz="1000">
              <a:solidFill>
                <a:srgbClr val="000000"/>
              </a:solidFill>
              <a:latin typeface="Lucida Sans"/>
              <a:ea typeface="Lucida Sans"/>
              <a:cs typeface="Lucida Sans"/>
              <a:sym typeface="Lucida Sans"/>
            </a:endParaRPr>
          </a:p>
          <a:p>
            <a:pPr indent="-292100" lvl="0" marL="457200" rtl="0" algn="l">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Nascimento, B. R., Sable, C., Nunes, M. C., Diamantino, A. C., Oliveira, K. K., Oliveira, C. M., . . . Vitória M. L. R. De Rezende. (2018). Comparison Between Different Strategies of Rheumatic Heart Disease Echocardiographic Screening in Brazil: Data From the PROVAR (Rheumatic Valve Disease Screening Program) Study. </a:t>
            </a:r>
            <a:r>
              <a:rPr i="1" lang="en" sz="1000">
                <a:solidFill>
                  <a:srgbClr val="000000"/>
                </a:solidFill>
                <a:latin typeface="Lucida Sans"/>
                <a:ea typeface="Lucida Sans"/>
                <a:cs typeface="Lucida Sans"/>
                <a:sym typeface="Lucida Sans"/>
              </a:rPr>
              <a:t>Journal of the American Heart Association,</a:t>
            </a:r>
            <a:r>
              <a:rPr lang="en" sz="1000">
                <a:solidFill>
                  <a:srgbClr val="000000"/>
                </a:solidFill>
                <a:latin typeface="Lucida Sans"/>
                <a:ea typeface="Lucida Sans"/>
                <a:cs typeface="Lucida Sans"/>
                <a:sym typeface="Lucida Sans"/>
              </a:rPr>
              <a:t> </a:t>
            </a:r>
            <a:r>
              <a:rPr i="1" lang="en" sz="1000">
                <a:solidFill>
                  <a:srgbClr val="000000"/>
                </a:solidFill>
                <a:latin typeface="Lucida Sans"/>
                <a:ea typeface="Lucida Sans"/>
                <a:cs typeface="Lucida Sans"/>
                <a:sym typeface="Lucida Sans"/>
              </a:rPr>
              <a:t>7</a:t>
            </a:r>
            <a:r>
              <a:rPr lang="en" sz="1000">
                <a:solidFill>
                  <a:srgbClr val="000000"/>
                </a:solidFill>
                <a:latin typeface="Lucida Sans"/>
                <a:ea typeface="Lucida Sans"/>
                <a:cs typeface="Lucida Sans"/>
                <a:sym typeface="Lucida Sans"/>
              </a:rPr>
              <a:t>(4). doi:10.1161/jaha.117.008039</a:t>
            </a:r>
            <a:endParaRPr sz="1000">
              <a:solidFill>
                <a:srgbClr val="000000"/>
              </a:solidFill>
              <a:latin typeface="Lucida Sans"/>
              <a:ea typeface="Lucida Sans"/>
              <a:cs typeface="Lucida Sans"/>
              <a:sym typeface="Lucida Sans"/>
            </a:endParaRPr>
          </a:p>
          <a:p>
            <a:pPr indent="-292100" lvl="0" marL="457200" rtl="0" algn="l">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Parnaby, M. G., &amp; Carapetis, J. R. (2010). Rheumatic fever in Indigenous Australian children. </a:t>
            </a:r>
            <a:r>
              <a:rPr i="1" lang="en" sz="1000">
                <a:solidFill>
                  <a:srgbClr val="000000"/>
                </a:solidFill>
                <a:latin typeface="Lucida Sans"/>
                <a:ea typeface="Lucida Sans"/>
                <a:cs typeface="Lucida Sans"/>
                <a:sym typeface="Lucida Sans"/>
              </a:rPr>
              <a:t>Journal of Paediatrics and Child Health,</a:t>
            </a:r>
            <a:r>
              <a:rPr lang="en" sz="1000">
                <a:solidFill>
                  <a:srgbClr val="000000"/>
                </a:solidFill>
                <a:latin typeface="Lucida Sans"/>
                <a:ea typeface="Lucida Sans"/>
                <a:cs typeface="Lucida Sans"/>
                <a:sym typeface="Lucida Sans"/>
              </a:rPr>
              <a:t> </a:t>
            </a:r>
            <a:r>
              <a:rPr i="1" lang="en" sz="1000">
                <a:solidFill>
                  <a:srgbClr val="000000"/>
                </a:solidFill>
                <a:latin typeface="Lucida Sans"/>
                <a:ea typeface="Lucida Sans"/>
                <a:cs typeface="Lucida Sans"/>
                <a:sym typeface="Lucida Sans"/>
              </a:rPr>
              <a:t>46</a:t>
            </a:r>
            <a:r>
              <a:rPr lang="en" sz="1000">
                <a:solidFill>
                  <a:srgbClr val="000000"/>
                </a:solidFill>
                <a:latin typeface="Lucida Sans"/>
                <a:ea typeface="Lucida Sans"/>
                <a:cs typeface="Lucida Sans"/>
                <a:sym typeface="Lucida Sans"/>
              </a:rPr>
              <a:t>(9), 527-533. doi:10.1111/j.1440-1754.2010.01841.x</a:t>
            </a:r>
            <a:endParaRPr sz="1000">
              <a:solidFill>
                <a:srgbClr val="000000"/>
              </a:solidFill>
              <a:latin typeface="Lucida Sans"/>
              <a:ea typeface="Lucida Sans"/>
              <a:cs typeface="Lucida Sans"/>
              <a:sym typeface="Lucida Sans"/>
            </a:endParaRPr>
          </a:p>
          <a:p>
            <a:pPr indent="-292100" lvl="0" marL="457200" rtl="0" algn="l">
              <a:spcBef>
                <a:spcPts val="0"/>
              </a:spcBef>
              <a:spcAft>
                <a:spcPts val="0"/>
              </a:spcAft>
              <a:buClr>
                <a:srgbClr val="000000"/>
              </a:buClr>
              <a:buSzPts val="1000"/>
              <a:buFont typeface="Lucida Sans"/>
              <a:buAutoNum type="arabicPeriod"/>
            </a:pPr>
            <a:r>
              <a:rPr lang="en" sz="1000">
                <a:solidFill>
                  <a:srgbClr val="000000"/>
                </a:solidFill>
                <a:latin typeface="Lucida Sans"/>
                <a:ea typeface="Lucida Sans"/>
                <a:cs typeface="Lucida Sans"/>
                <a:sym typeface="Lucida Sans"/>
              </a:rPr>
              <a:t>2017 – GSMA Mobile Connectivity Index. 2017 – GSMA Mobile Connectivity Index. https://www.mobileconnectivityindex.com/. Accessed May 6, 2019.</a:t>
            </a:r>
            <a:endParaRPr sz="1000">
              <a:solidFill>
                <a:srgbClr val="000000"/>
              </a:solidFill>
              <a:latin typeface="Lucida Sans"/>
              <a:ea typeface="Lucida Sans"/>
              <a:cs typeface="Lucida Sans"/>
              <a:sym typeface="Lucida Sans"/>
            </a:endParaRPr>
          </a:p>
          <a:p>
            <a:pPr indent="-292100" lvl="0" marL="457200" rtl="0" algn="l">
              <a:spcBef>
                <a:spcPts val="0"/>
              </a:spcBef>
              <a:spcAft>
                <a:spcPts val="0"/>
              </a:spcAft>
              <a:buClr>
                <a:srgbClr val="000000"/>
              </a:buClr>
              <a:buSzPts val="1000"/>
              <a:buFont typeface="Lucida Sans"/>
              <a:buAutoNum type="arabicPeriod"/>
            </a:pPr>
            <a:r>
              <a:rPr lang="en" sz="1000">
                <a:solidFill>
                  <a:schemeClr val="dk1"/>
                </a:solidFill>
                <a:latin typeface="Lucida Sans"/>
                <a:ea typeface="Lucida Sans"/>
                <a:cs typeface="Lucida Sans"/>
                <a:sym typeface="Lucida Sans"/>
              </a:rPr>
              <a:t>Beyond Our Borders: Global Health in Pediatric Heart Disease – From Africa to Latin America - American College of Cardiology. https://www.acc.org/latest-in-cardiology/articles/2017/08/21/11/08/beyond-our-borders. Accessed May 6, 2019.</a:t>
            </a:r>
            <a:endParaRPr sz="1000">
              <a:solidFill>
                <a:srgbClr val="000000"/>
              </a:solidFill>
              <a:latin typeface="Lucida Sans"/>
              <a:ea typeface="Lucida Sans"/>
              <a:cs typeface="Lucida Sans"/>
              <a:sym typeface="Lucida Sans"/>
            </a:endParaRPr>
          </a:p>
          <a:p>
            <a:pPr indent="0" lvl="0" marL="457200" rtl="0" algn="l">
              <a:spcBef>
                <a:spcPts val="0"/>
              </a:spcBef>
              <a:spcAft>
                <a:spcPts val="0"/>
              </a:spcAft>
              <a:buNone/>
            </a:pPr>
            <a:r>
              <a:t/>
            </a:r>
            <a:endParaRPr sz="1000">
              <a:solidFill>
                <a:srgbClr val="000000"/>
              </a:solidFill>
              <a:latin typeface="Lucida Sans"/>
              <a:ea typeface="Lucida Sans"/>
              <a:cs typeface="Lucida Sans"/>
              <a:sym typeface="Lucida Sans"/>
            </a:endParaRPr>
          </a:p>
          <a:p>
            <a:pPr indent="0" lvl="0" marL="457200" rtl="0" algn="l">
              <a:spcBef>
                <a:spcPts val="0"/>
              </a:spcBef>
              <a:spcAft>
                <a:spcPts val="0"/>
              </a:spcAft>
              <a:buNone/>
            </a:pPr>
            <a:r>
              <a:t/>
            </a:r>
            <a:endParaRPr sz="1000">
              <a:solidFill>
                <a:srgbClr val="000000"/>
              </a:solidFill>
              <a:latin typeface="Lucida Sans"/>
              <a:ea typeface="Lucida Sans"/>
              <a:cs typeface="Lucida Sans"/>
              <a:sym typeface="Lucida Sans"/>
            </a:endParaRPr>
          </a:p>
        </p:txBody>
      </p:sp>
      <p:grpSp>
        <p:nvGrpSpPr>
          <p:cNvPr id="1076" name="Google Shape;1076;p99"/>
          <p:cNvGrpSpPr/>
          <p:nvPr/>
        </p:nvGrpSpPr>
        <p:grpSpPr>
          <a:xfrm>
            <a:off x="168301" y="4240451"/>
            <a:ext cx="8782316" cy="792600"/>
            <a:chOff x="224975" y="4240454"/>
            <a:chExt cx="8725600" cy="792600"/>
          </a:xfrm>
        </p:grpSpPr>
        <p:pic>
          <p:nvPicPr>
            <p:cNvPr id="1077" name="Google Shape;1077;p99"/>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1078" name="Google Shape;1078;p99"/>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79" name="Google Shape;1079;p99"/>
          <p:cNvPicPr preferRelativeResize="0"/>
          <p:nvPr/>
        </p:nvPicPr>
        <p:blipFill>
          <a:blip r:embed="rId5">
            <a:alphaModFix/>
          </a:blip>
          <a:stretch>
            <a:fillRect/>
          </a:stretch>
        </p:blipFill>
        <p:spPr>
          <a:xfrm>
            <a:off x="256150" y="152400"/>
            <a:ext cx="1381125" cy="28575"/>
          </a:xfrm>
          <a:prstGeom prst="rect">
            <a:avLst/>
          </a:prstGeom>
          <a:noFill/>
          <a:ln>
            <a:noFill/>
          </a:ln>
        </p:spPr>
      </p:pic>
      <p:sp>
        <p:nvSpPr>
          <p:cNvPr id="1080" name="Google Shape;1080;p99"/>
          <p:cNvSpPr txBox="1"/>
          <p:nvPr>
            <p:ph type="title"/>
          </p:nvPr>
        </p:nvSpPr>
        <p:spPr>
          <a:xfrm>
            <a:off x="311700" y="18208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Lucida Sans"/>
                <a:ea typeface="Lucida Sans"/>
                <a:cs typeface="Lucida Sans"/>
                <a:sym typeface="Lucida Sans"/>
              </a:rPr>
              <a:t>References</a:t>
            </a:r>
            <a:endParaRPr sz="2400">
              <a:latin typeface="Lucida Sans"/>
              <a:ea typeface="Lucida Sans"/>
              <a:cs typeface="Lucida Sans"/>
              <a:sym typeface="Lucid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pic>
        <p:nvPicPr>
          <p:cNvPr id="600" name="Google Shape;600;p77"/>
          <p:cNvPicPr preferRelativeResize="0"/>
          <p:nvPr/>
        </p:nvPicPr>
        <p:blipFill>
          <a:blip r:embed="rId3">
            <a:alphaModFix/>
          </a:blip>
          <a:stretch>
            <a:fillRect/>
          </a:stretch>
        </p:blipFill>
        <p:spPr>
          <a:xfrm>
            <a:off x="256150" y="152400"/>
            <a:ext cx="1381125" cy="28575"/>
          </a:xfrm>
          <a:prstGeom prst="rect">
            <a:avLst/>
          </a:prstGeom>
          <a:noFill/>
          <a:ln>
            <a:noFill/>
          </a:ln>
        </p:spPr>
      </p:pic>
      <p:grpSp>
        <p:nvGrpSpPr>
          <p:cNvPr id="601" name="Google Shape;601;p77"/>
          <p:cNvGrpSpPr/>
          <p:nvPr/>
        </p:nvGrpSpPr>
        <p:grpSpPr>
          <a:xfrm>
            <a:off x="168301" y="4240451"/>
            <a:ext cx="8782316" cy="792600"/>
            <a:chOff x="224975" y="4240454"/>
            <a:chExt cx="8725600" cy="792600"/>
          </a:xfrm>
        </p:grpSpPr>
        <p:pic>
          <p:nvPicPr>
            <p:cNvPr id="602" name="Google Shape;602;p77"/>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603" name="Google Shape;603;p77"/>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77"/>
          <p:cNvSpPr txBox="1"/>
          <p:nvPr/>
        </p:nvSpPr>
        <p:spPr>
          <a:xfrm>
            <a:off x="360975" y="178800"/>
            <a:ext cx="7682700" cy="93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sz="2400">
                <a:solidFill>
                  <a:srgbClr val="333333"/>
                </a:solidFill>
                <a:latin typeface="Lucida Sans"/>
                <a:ea typeface="Lucida Sans"/>
                <a:cs typeface="Lucida Sans"/>
                <a:sym typeface="Lucida Sans"/>
              </a:rPr>
              <a:t>High Prevalence of RHD in Malawi Leads to Cardiac Morbidity and Mortality</a:t>
            </a:r>
            <a:endParaRPr b="1" sz="2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2800">
              <a:solidFill>
                <a:schemeClr val="dk1"/>
              </a:solidFill>
            </a:endParaRPr>
          </a:p>
        </p:txBody>
      </p:sp>
      <p:pic>
        <p:nvPicPr>
          <p:cNvPr id="605" name="Google Shape;605;p77"/>
          <p:cNvPicPr preferRelativeResize="0"/>
          <p:nvPr/>
        </p:nvPicPr>
        <p:blipFill>
          <a:blip r:embed="rId5">
            <a:alphaModFix/>
          </a:blip>
          <a:stretch>
            <a:fillRect/>
          </a:stretch>
        </p:blipFill>
        <p:spPr>
          <a:xfrm>
            <a:off x="419775" y="1268496"/>
            <a:ext cx="8530850" cy="32596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78"/>
          <p:cNvSpPr txBox="1"/>
          <p:nvPr/>
        </p:nvSpPr>
        <p:spPr>
          <a:xfrm>
            <a:off x="360975" y="178800"/>
            <a:ext cx="7682700" cy="93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100"/>
              <a:buNone/>
            </a:pPr>
            <a:r>
              <a:rPr b="1" lang="en" sz="2400">
                <a:solidFill>
                  <a:srgbClr val="333333"/>
                </a:solidFill>
                <a:latin typeface="Lucida Sans"/>
                <a:ea typeface="Lucida Sans"/>
                <a:cs typeface="Lucida Sans"/>
                <a:sym typeface="Lucida Sans"/>
              </a:rPr>
              <a:t>RHD is Tied to Socio-economic Inequalities </a:t>
            </a:r>
            <a:r>
              <a:rPr b="1" lang="en" sz="2400">
                <a:solidFill>
                  <a:schemeClr val="dk1"/>
                </a:solidFill>
                <a:latin typeface="Lucida Sans"/>
                <a:ea typeface="Lucida Sans"/>
                <a:cs typeface="Lucida Sans"/>
                <a:sym typeface="Lucida Sans"/>
              </a:rPr>
              <a:t>on a Global Scale</a:t>
            </a:r>
            <a:endParaRPr b="1" sz="2400">
              <a:solidFill>
                <a:schemeClr val="dk1"/>
              </a:solidFill>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t/>
            </a:r>
            <a:endParaRPr sz="2800">
              <a:solidFill>
                <a:schemeClr val="dk1"/>
              </a:solidFill>
            </a:endParaRPr>
          </a:p>
        </p:txBody>
      </p:sp>
      <p:sp>
        <p:nvSpPr>
          <p:cNvPr id="611" name="Google Shape;611;p78"/>
          <p:cNvSpPr txBox="1"/>
          <p:nvPr>
            <p:ph idx="12" type="sldNum"/>
          </p:nvPr>
        </p:nvSpPr>
        <p:spPr>
          <a:xfrm>
            <a:off x="914963" y="1664925"/>
            <a:ext cx="2057400" cy="273825"/>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1100"/>
              <a:t>‹#›</a:t>
            </a:fld>
            <a:endParaRPr sz="1100"/>
          </a:p>
        </p:txBody>
      </p:sp>
      <p:sp>
        <p:nvSpPr>
          <p:cNvPr id="612" name="Google Shape;612;p78"/>
          <p:cNvSpPr/>
          <p:nvPr/>
        </p:nvSpPr>
        <p:spPr>
          <a:xfrm>
            <a:off x="224850" y="1056125"/>
            <a:ext cx="6475500" cy="15210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sp>
        <p:nvSpPr>
          <p:cNvPr id="613" name="Google Shape;613;p78"/>
          <p:cNvSpPr/>
          <p:nvPr/>
        </p:nvSpPr>
        <p:spPr>
          <a:xfrm>
            <a:off x="233650" y="2667325"/>
            <a:ext cx="6630900" cy="21330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Quattrocento Sans"/>
              <a:ea typeface="Quattrocento Sans"/>
              <a:cs typeface="Quattrocento Sans"/>
              <a:sym typeface="Quattrocento Sans"/>
            </a:endParaRPr>
          </a:p>
        </p:txBody>
      </p:sp>
      <p:grpSp>
        <p:nvGrpSpPr>
          <p:cNvPr id="614" name="Google Shape;614;p78"/>
          <p:cNvGrpSpPr/>
          <p:nvPr/>
        </p:nvGrpSpPr>
        <p:grpSpPr>
          <a:xfrm>
            <a:off x="5535522" y="750502"/>
            <a:ext cx="3608487" cy="3642486"/>
            <a:chOff x="6729295" y="1377452"/>
            <a:chExt cx="4673601" cy="4575412"/>
          </a:xfrm>
        </p:grpSpPr>
        <p:grpSp>
          <p:nvGrpSpPr>
            <p:cNvPr id="615" name="Google Shape;615;p78"/>
            <p:cNvGrpSpPr/>
            <p:nvPr/>
          </p:nvGrpSpPr>
          <p:grpSpPr>
            <a:xfrm>
              <a:off x="6729295" y="1377452"/>
              <a:ext cx="4673601" cy="4575412"/>
              <a:chOff x="6729295" y="1377452"/>
              <a:chExt cx="4673601" cy="4575412"/>
            </a:xfrm>
          </p:grpSpPr>
          <p:sp>
            <p:nvSpPr>
              <p:cNvPr id="616" name="Google Shape;616;p78"/>
              <p:cNvSpPr/>
              <p:nvPr/>
            </p:nvSpPr>
            <p:spPr>
              <a:xfrm>
                <a:off x="6729295" y="1377452"/>
                <a:ext cx="4673601" cy="4575412"/>
              </a:xfrm>
              <a:custGeom>
                <a:rect b="b" l="l" r="r" t="t"/>
                <a:pathLst>
                  <a:path extrusionOk="0" h="620" w="632">
                    <a:moveTo>
                      <a:pt x="608" y="264"/>
                    </a:moveTo>
                    <a:cubicBezTo>
                      <a:pt x="583" y="107"/>
                      <a:pt x="433" y="0"/>
                      <a:pt x="272" y="25"/>
                    </a:cubicBezTo>
                    <a:cubicBezTo>
                      <a:pt x="111" y="50"/>
                      <a:pt x="0" y="198"/>
                      <a:pt x="25" y="356"/>
                    </a:cubicBezTo>
                    <a:cubicBezTo>
                      <a:pt x="49" y="513"/>
                      <a:pt x="200" y="620"/>
                      <a:pt x="361" y="595"/>
                    </a:cubicBezTo>
                    <a:cubicBezTo>
                      <a:pt x="522" y="570"/>
                      <a:pt x="632" y="422"/>
                      <a:pt x="608" y="264"/>
                    </a:cubicBezTo>
                    <a:close/>
                  </a:path>
                </a:pathLst>
              </a:custGeom>
              <a:solidFill>
                <a:srgbClr val="B1C5D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nvGrpSpPr>
              <p:cNvPr id="617" name="Google Shape;617;p78"/>
              <p:cNvGrpSpPr/>
              <p:nvPr/>
            </p:nvGrpSpPr>
            <p:grpSpPr>
              <a:xfrm>
                <a:off x="6878649" y="1495064"/>
                <a:ext cx="3888043" cy="3903753"/>
                <a:chOff x="-2308225" y="4264025"/>
                <a:chExt cx="1571625" cy="1577975"/>
              </a:xfrm>
            </p:grpSpPr>
            <p:sp>
              <p:nvSpPr>
                <p:cNvPr id="618" name="Google Shape;618;p78"/>
                <p:cNvSpPr/>
                <p:nvPr/>
              </p:nvSpPr>
              <p:spPr>
                <a:xfrm>
                  <a:off x="-2125663" y="5284788"/>
                  <a:ext cx="6350" cy="3175"/>
                </a:xfrm>
                <a:custGeom>
                  <a:rect b="b" l="l" r="r" t="t"/>
                  <a:pathLst>
                    <a:path extrusionOk="0" h="1" w="2">
                      <a:moveTo>
                        <a:pt x="2" y="0"/>
                      </a:moveTo>
                      <a:cubicBezTo>
                        <a:pt x="2" y="0"/>
                        <a:pt x="2" y="0"/>
                        <a:pt x="2" y="0"/>
                      </a:cubicBezTo>
                      <a:cubicBezTo>
                        <a:pt x="1" y="1"/>
                        <a:pt x="1" y="1"/>
                        <a:pt x="0" y="1"/>
                      </a:cubicBezTo>
                      <a:cubicBezTo>
                        <a:pt x="1" y="1"/>
                        <a:pt x="1" y="1"/>
                        <a:pt x="2" y="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19" name="Google Shape;619;p78"/>
                <p:cNvSpPr/>
                <p:nvPr/>
              </p:nvSpPr>
              <p:spPr>
                <a:xfrm>
                  <a:off x="-955675" y="4410075"/>
                  <a:ext cx="57150" cy="53975"/>
                </a:xfrm>
                <a:custGeom>
                  <a:rect b="b" l="l" r="r" t="t"/>
                  <a:pathLst>
                    <a:path extrusionOk="0" h="18" w="19">
                      <a:moveTo>
                        <a:pt x="19" y="12"/>
                      </a:moveTo>
                      <a:cubicBezTo>
                        <a:pt x="13" y="8"/>
                        <a:pt x="7" y="4"/>
                        <a:pt x="0" y="0"/>
                      </a:cubicBezTo>
                      <a:cubicBezTo>
                        <a:pt x="6" y="6"/>
                        <a:pt x="12" y="13"/>
                        <a:pt x="18" y="18"/>
                      </a:cubicBezTo>
                      <a:cubicBezTo>
                        <a:pt x="19" y="16"/>
                        <a:pt x="19" y="14"/>
                        <a:pt x="19" y="12"/>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0" name="Google Shape;620;p78"/>
                <p:cNvSpPr/>
                <p:nvPr/>
              </p:nvSpPr>
              <p:spPr>
                <a:xfrm>
                  <a:off x="-2128838" y="5287963"/>
                  <a:ext cx="3175" cy="3175"/>
                </a:xfrm>
                <a:custGeom>
                  <a:rect b="b" l="l" r="r" t="t"/>
                  <a:pathLst>
                    <a:path extrusionOk="0" h="1" w="1">
                      <a:moveTo>
                        <a:pt x="1" y="0"/>
                      </a:moveTo>
                      <a:cubicBezTo>
                        <a:pt x="0" y="0"/>
                        <a:pt x="0" y="1"/>
                        <a:pt x="0" y="1"/>
                      </a:cubicBezTo>
                      <a:cubicBezTo>
                        <a:pt x="0" y="1"/>
                        <a:pt x="1" y="0"/>
                        <a:pt x="1" y="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1" name="Google Shape;621;p78"/>
                <p:cNvSpPr/>
                <p:nvPr/>
              </p:nvSpPr>
              <p:spPr>
                <a:xfrm>
                  <a:off x="-2308225" y="4264025"/>
                  <a:ext cx="1301750" cy="1577975"/>
                </a:xfrm>
                <a:custGeom>
                  <a:rect b="b" l="l" r="r" t="t"/>
                  <a:pathLst>
                    <a:path extrusionOk="0" h="529" w="436">
                      <a:moveTo>
                        <a:pt x="112" y="512"/>
                      </a:moveTo>
                      <a:cubicBezTo>
                        <a:pt x="118" y="505"/>
                        <a:pt x="105" y="504"/>
                        <a:pt x="108" y="499"/>
                      </a:cubicBezTo>
                      <a:cubicBezTo>
                        <a:pt x="99" y="493"/>
                        <a:pt x="96" y="485"/>
                        <a:pt x="99" y="474"/>
                      </a:cubicBezTo>
                      <a:cubicBezTo>
                        <a:pt x="100" y="469"/>
                        <a:pt x="98" y="465"/>
                        <a:pt x="94" y="460"/>
                      </a:cubicBezTo>
                      <a:cubicBezTo>
                        <a:pt x="87" y="454"/>
                        <a:pt x="83" y="445"/>
                        <a:pt x="79" y="438"/>
                      </a:cubicBezTo>
                      <a:cubicBezTo>
                        <a:pt x="76" y="434"/>
                        <a:pt x="74" y="430"/>
                        <a:pt x="74" y="426"/>
                      </a:cubicBezTo>
                      <a:cubicBezTo>
                        <a:pt x="77" y="414"/>
                        <a:pt x="79" y="401"/>
                        <a:pt x="85" y="390"/>
                      </a:cubicBezTo>
                      <a:cubicBezTo>
                        <a:pt x="93" y="376"/>
                        <a:pt x="93" y="363"/>
                        <a:pt x="87" y="344"/>
                      </a:cubicBezTo>
                      <a:cubicBezTo>
                        <a:pt x="83" y="354"/>
                        <a:pt x="77" y="352"/>
                        <a:pt x="72" y="353"/>
                      </a:cubicBezTo>
                      <a:cubicBezTo>
                        <a:pt x="65" y="354"/>
                        <a:pt x="65" y="354"/>
                        <a:pt x="60" y="344"/>
                      </a:cubicBezTo>
                      <a:cubicBezTo>
                        <a:pt x="51" y="336"/>
                        <a:pt x="43" y="327"/>
                        <a:pt x="35" y="319"/>
                      </a:cubicBezTo>
                      <a:cubicBezTo>
                        <a:pt x="34" y="317"/>
                        <a:pt x="33" y="315"/>
                        <a:pt x="33" y="313"/>
                      </a:cubicBezTo>
                      <a:cubicBezTo>
                        <a:pt x="31" y="303"/>
                        <a:pt x="30" y="294"/>
                        <a:pt x="31" y="284"/>
                      </a:cubicBezTo>
                      <a:cubicBezTo>
                        <a:pt x="41" y="304"/>
                        <a:pt x="52" y="323"/>
                        <a:pt x="63" y="342"/>
                      </a:cubicBezTo>
                      <a:cubicBezTo>
                        <a:pt x="77" y="336"/>
                        <a:pt x="89" y="326"/>
                        <a:pt x="102" y="318"/>
                      </a:cubicBezTo>
                      <a:cubicBezTo>
                        <a:pt x="111" y="312"/>
                        <a:pt x="114" y="305"/>
                        <a:pt x="117" y="296"/>
                      </a:cubicBezTo>
                      <a:cubicBezTo>
                        <a:pt x="118" y="293"/>
                        <a:pt x="119" y="289"/>
                        <a:pt x="120" y="286"/>
                      </a:cubicBezTo>
                      <a:cubicBezTo>
                        <a:pt x="114" y="281"/>
                        <a:pt x="107" y="275"/>
                        <a:pt x="101" y="269"/>
                      </a:cubicBezTo>
                      <a:cubicBezTo>
                        <a:pt x="101" y="271"/>
                        <a:pt x="100" y="274"/>
                        <a:pt x="99" y="277"/>
                      </a:cubicBezTo>
                      <a:cubicBezTo>
                        <a:pt x="91" y="273"/>
                        <a:pt x="83" y="269"/>
                        <a:pt x="76" y="265"/>
                      </a:cubicBezTo>
                      <a:cubicBezTo>
                        <a:pt x="69" y="261"/>
                        <a:pt x="68" y="255"/>
                        <a:pt x="74" y="247"/>
                      </a:cubicBezTo>
                      <a:cubicBezTo>
                        <a:pt x="82" y="260"/>
                        <a:pt x="92" y="267"/>
                        <a:pt x="107" y="264"/>
                      </a:cubicBezTo>
                      <a:cubicBezTo>
                        <a:pt x="108" y="264"/>
                        <a:pt x="109" y="266"/>
                        <a:pt x="110" y="266"/>
                      </a:cubicBezTo>
                      <a:cubicBezTo>
                        <a:pt x="118" y="268"/>
                        <a:pt x="126" y="271"/>
                        <a:pt x="134" y="268"/>
                      </a:cubicBezTo>
                      <a:cubicBezTo>
                        <a:pt x="139" y="266"/>
                        <a:pt x="144" y="266"/>
                        <a:pt x="145" y="266"/>
                      </a:cubicBezTo>
                      <a:cubicBezTo>
                        <a:pt x="157" y="277"/>
                        <a:pt x="165" y="287"/>
                        <a:pt x="181" y="285"/>
                      </a:cubicBezTo>
                      <a:cubicBezTo>
                        <a:pt x="182" y="294"/>
                        <a:pt x="181" y="302"/>
                        <a:pt x="185" y="308"/>
                      </a:cubicBezTo>
                      <a:cubicBezTo>
                        <a:pt x="193" y="322"/>
                        <a:pt x="202" y="334"/>
                        <a:pt x="213" y="349"/>
                      </a:cubicBezTo>
                      <a:cubicBezTo>
                        <a:pt x="217" y="343"/>
                        <a:pt x="221" y="338"/>
                        <a:pt x="225" y="334"/>
                      </a:cubicBezTo>
                      <a:cubicBezTo>
                        <a:pt x="224" y="326"/>
                        <a:pt x="223" y="318"/>
                        <a:pt x="222" y="313"/>
                      </a:cubicBezTo>
                      <a:cubicBezTo>
                        <a:pt x="227" y="306"/>
                        <a:pt x="236" y="300"/>
                        <a:pt x="236" y="294"/>
                      </a:cubicBezTo>
                      <a:cubicBezTo>
                        <a:pt x="236" y="284"/>
                        <a:pt x="250" y="285"/>
                        <a:pt x="248" y="275"/>
                      </a:cubicBezTo>
                      <a:cubicBezTo>
                        <a:pt x="248" y="274"/>
                        <a:pt x="257" y="272"/>
                        <a:pt x="262" y="270"/>
                      </a:cubicBezTo>
                      <a:cubicBezTo>
                        <a:pt x="264" y="270"/>
                        <a:pt x="266" y="267"/>
                        <a:pt x="269" y="265"/>
                      </a:cubicBezTo>
                      <a:cubicBezTo>
                        <a:pt x="277" y="276"/>
                        <a:pt x="284" y="287"/>
                        <a:pt x="291" y="298"/>
                      </a:cubicBezTo>
                      <a:cubicBezTo>
                        <a:pt x="295" y="296"/>
                        <a:pt x="299" y="294"/>
                        <a:pt x="303" y="291"/>
                      </a:cubicBezTo>
                      <a:cubicBezTo>
                        <a:pt x="309" y="299"/>
                        <a:pt x="304" y="310"/>
                        <a:pt x="313" y="315"/>
                      </a:cubicBezTo>
                      <a:cubicBezTo>
                        <a:pt x="306" y="332"/>
                        <a:pt x="317" y="341"/>
                        <a:pt x="328" y="350"/>
                      </a:cubicBezTo>
                      <a:cubicBezTo>
                        <a:pt x="330" y="352"/>
                        <a:pt x="329" y="357"/>
                        <a:pt x="330" y="361"/>
                      </a:cubicBezTo>
                      <a:cubicBezTo>
                        <a:pt x="319" y="358"/>
                        <a:pt x="313" y="345"/>
                        <a:pt x="299" y="355"/>
                      </a:cubicBezTo>
                      <a:cubicBezTo>
                        <a:pt x="311" y="353"/>
                        <a:pt x="314" y="362"/>
                        <a:pt x="318" y="367"/>
                      </a:cubicBezTo>
                      <a:cubicBezTo>
                        <a:pt x="323" y="372"/>
                        <a:pt x="333" y="376"/>
                        <a:pt x="330" y="388"/>
                      </a:cubicBezTo>
                      <a:cubicBezTo>
                        <a:pt x="340" y="384"/>
                        <a:pt x="345" y="401"/>
                        <a:pt x="357" y="392"/>
                      </a:cubicBezTo>
                      <a:cubicBezTo>
                        <a:pt x="358" y="387"/>
                        <a:pt x="359" y="382"/>
                        <a:pt x="361" y="377"/>
                      </a:cubicBezTo>
                      <a:cubicBezTo>
                        <a:pt x="358" y="376"/>
                        <a:pt x="356" y="376"/>
                        <a:pt x="355" y="376"/>
                      </a:cubicBezTo>
                      <a:cubicBezTo>
                        <a:pt x="345" y="375"/>
                        <a:pt x="334" y="369"/>
                        <a:pt x="337" y="365"/>
                      </a:cubicBezTo>
                      <a:cubicBezTo>
                        <a:pt x="339" y="364"/>
                        <a:pt x="341" y="364"/>
                        <a:pt x="343" y="362"/>
                      </a:cubicBezTo>
                      <a:cubicBezTo>
                        <a:pt x="343" y="358"/>
                        <a:pt x="342" y="353"/>
                        <a:pt x="341" y="347"/>
                      </a:cubicBezTo>
                      <a:cubicBezTo>
                        <a:pt x="318" y="330"/>
                        <a:pt x="315" y="324"/>
                        <a:pt x="324" y="307"/>
                      </a:cubicBezTo>
                      <a:cubicBezTo>
                        <a:pt x="328" y="310"/>
                        <a:pt x="333" y="314"/>
                        <a:pt x="337" y="318"/>
                      </a:cubicBezTo>
                      <a:cubicBezTo>
                        <a:pt x="340" y="322"/>
                        <a:pt x="343" y="326"/>
                        <a:pt x="345" y="330"/>
                      </a:cubicBezTo>
                      <a:cubicBezTo>
                        <a:pt x="352" y="324"/>
                        <a:pt x="357" y="317"/>
                        <a:pt x="363" y="311"/>
                      </a:cubicBezTo>
                      <a:cubicBezTo>
                        <a:pt x="362" y="304"/>
                        <a:pt x="361" y="296"/>
                        <a:pt x="359" y="285"/>
                      </a:cubicBezTo>
                      <a:cubicBezTo>
                        <a:pt x="356" y="283"/>
                        <a:pt x="350" y="279"/>
                        <a:pt x="343" y="275"/>
                      </a:cubicBezTo>
                      <a:cubicBezTo>
                        <a:pt x="345" y="270"/>
                        <a:pt x="346" y="263"/>
                        <a:pt x="349" y="254"/>
                      </a:cubicBezTo>
                      <a:cubicBezTo>
                        <a:pt x="354" y="258"/>
                        <a:pt x="357" y="260"/>
                        <a:pt x="359" y="261"/>
                      </a:cubicBezTo>
                      <a:cubicBezTo>
                        <a:pt x="358" y="266"/>
                        <a:pt x="358" y="269"/>
                        <a:pt x="358" y="273"/>
                      </a:cubicBezTo>
                      <a:cubicBezTo>
                        <a:pt x="361" y="273"/>
                        <a:pt x="364" y="272"/>
                        <a:pt x="366" y="272"/>
                      </a:cubicBezTo>
                      <a:cubicBezTo>
                        <a:pt x="365" y="266"/>
                        <a:pt x="365" y="261"/>
                        <a:pt x="364" y="256"/>
                      </a:cubicBezTo>
                      <a:cubicBezTo>
                        <a:pt x="389" y="246"/>
                        <a:pt x="395" y="239"/>
                        <a:pt x="407" y="207"/>
                      </a:cubicBezTo>
                      <a:cubicBezTo>
                        <a:pt x="400" y="195"/>
                        <a:pt x="393" y="183"/>
                        <a:pt x="386" y="171"/>
                      </a:cubicBezTo>
                      <a:cubicBezTo>
                        <a:pt x="390" y="168"/>
                        <a:pt x="393" y="167"/>
                        <a:pt x="395" y="166"/>
                      </a:cubicBezTo>
                      <a:cubicBezTo>
                        <a:pt x="392" y="155"/>
                        <a:pt x="380" y="168"/>
                        <a:pt x="378" y="160"/>
                      </a:cubicBezTo>
                      <a:cubicBezTo>
                        <a:pt x="381" y="154"/>
                        <a:pt x="383" y="150"/>
                        <a:pt x="386" y="144"/>
                      </a:cubicBezTo>
                      <a:cubicBezTo>
                        <a:pt x="388" y="148"/>
                        <a:pt x="389" y="151"/>
                        <a:pt x="391" y="153"/>
                      </a:cubicBezTo>
                      <a:cubicBezTo>
                        <a:pt x="393" y="151"/>
                        <a:pt x="396" y="150"/>
                        <a:pt x="399" y="148"/>
                      </a:cubicBezTo>
                      <a:cubicBezTo>
                        <a:pt x="403" y="151"/>
                        <a:pt x="407" y="155"/>
                        <a:pt x="413" y="160"/>
                      </a:cubicBezTo>
                      <a:cubicBezTo>
                        <a:pt x="414" y="163"/>
                        <a:pt x="415" y="170"/>
                        <a:pt x="418" y="182"/>
                      </a:cubicBezTo>
                      <a:cubicBezTo>
                        <a:pt x="423" y="175"/>
                        <a:pt x="427" y="171"/>
                        <a:pt x="428" y="167"/>
                      </a:cubicBezTo>
                      <a:cubicBezTo>
                        <a:pt x="431" y="158"/>
                        <a:pt x="419" y="157"/>
                        <a:pt x="417" y="152"/>
                      </a:cubicBezTo>
                      <a:cubicBezTo>
                        <a:pt x="418" y="142"/>
                        <a:pt x="419" y="135"/>
                        <a:pt x="419" y="127"/>
                      </a:cubicBezTo>
                      <a:cubicBezTo>
                        <a:pt x="433" y="122"/>
                        <a:pt x="433" y="122"/>
                        <a:pt x="433" y="112"/>
                      </a:cubicBezTo>
                      <a:cubicBezTo>
                        <a:pt x="434" y="98"/>
                        <a:pt x="435" y="85"/>
                        <a:pt x="436" y="71"/>
                      </a:cubicBezTo>
                      <a:cubicBezTo>
                        <a:pt x="427" y="62"/>
                        <a:pt x="414" y="64"/>
                        <a:pt x="402" y="63"/>
                      </a:cubicBezTo>
                      <a:cubicBezTo>
                        <a:pt x="403" y="58"/>
                        <a:pt x="405" y="54"/>
                        <a:pt x="405" y="49"/>
                      </a:cubicBezTo>
                      <a:cubicBezTo>
                        <a:pt x="405" y="45"/>
                        <a:pt x="405" y="41"/>
                        <a:pt x="404" y="36"/>
                      </a:cubicBezTo>
                      <a:cubicBezTo>
                        <a:pt x="411" y="35"/>
                        <a:pt x="417" y="34"/>
                        <a:pt x="424" y="33"/>
                      </a:cubicBezTo>
                      <a:cubicBezTo>
                        <a:pt x="372" y="9"/>
                        <a:pt x="312" y="0"/>
                        <a:pt x="252" y="9"/>
                      </a:cubicBezTo>
                      <a:cubicBezTo>
                        <a:pt x="132" y="28"/>
                        <a:pt x="41" y="114"/>
                        <a:pt x="11" y="221"/>
                      </a:cubicBezTo>
                      <a:cubicBezTo>
                        <a:pt x="17" y="220"/>
                        <a:pt x="22" y="218"/>
                        <a:pt x="26" y="217"/>
                      </a:cubicBezTo>
                      <a:cubicBezTo>
                        <a:pt x="31" y="226"/>
                        <a:pt x="25" y="233"/>
                        <a:pt x="23" y="241"/>
                      </a:cubicBezTo>
                      <a:cubicBezTo>
                        <a:pt x="20" y="249"/>
                        <a:pt x="14" y="248"/>
                        <a:pt x="9" y="248"/>
                      </a:cubicBezTo>
                      <a:cubicBezTo>
                        <a:pt x="8" y="248"/>
                        <a:pt x="6" y="249"/>
                        <a:pt x="5" y="249"/>
                      </a:cubicBezTo>
                      <a:cubicBezTo>
                        <a:pt x="0" y="278"/>
                        <a:pt x="0" y="309"/>
                        <a:pt x="5" y="340"/>
                      </a:cubicBezTo>
                      <a:cubicBezTo>
                        <a:pt x="17" y="419"/>
                        <a:pt x="62" y="486"/>
                        <a:pt x="124" y="529"/>
                      </a:cubicBezTo>
                      <a:cubicBezTo>
                        <a:pt x="123" y="528"/>
                        <a:pt x="122" y="526"/>
                        <a:pt x="121" y="524"/>
                      </a:cubicBezTo>
                      <a:cubicBezTo>
                        <a:pt x="118" y="520"/>
                        <a:pt x="111" y="513"/>
                        <a:pt x="112" y="512"/>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2" name="Google Shape;622;p78"/>
                <p:cNvSpPr/>
                <p:nvPr/>
              </p:nvSpPr>
              <p:spPr>
                <a:xfrm>
                  <a:off x="-1158875" y="5440363"/>
                  <a:ext cx="395288" cy="342900"/>
                </a:xfrm>
                <a:custGeom>
                  <a:rect b="b" l="l" r="r" t="t"/>
                  <a:pathLst>
                    <a:path extrusionOk="0" h="115" w="132">
                      <a:moveTo>
                        <a:pt x="120" y="27"/>
                      </a:moveTo>
                      <a:cubicBezTo>
                        <a:pt x="128" y="15"/>
                        <a:pt x="113" y="10"/>
                        <a:pt x="114" y="0"/>
                      </a:cubicBezTo>
                      <a:cubicBezTo>
                        <a:pt x="110" y="9"/>
                        <a:pt x="108" y="18"/>
                        <a:pt x="106" y="27"/>
                      </a:cubicBezTo>
                      <a:cubicBezTo>
                        <a:pt x="106" y="28"/>
                        <a:pt x="104" y="28"/>
                        <a:pt x="104" y="28"/>
                      </a:cubicBezTo>
                      <a:cubicBezTo>
                        <a:pt x="99" y="25"/>
                        <a:pt x="95" y="22"/>
                        <a:pt x="90" y="20"/>
                      </a:cubicBezTo>
                      <a:cubicBezTo>
                        <a:pt x="91" y="16"/>
                        <a:pt x="92" y="13"/>
                        <a:pt x="93" y="9"/>
                      </a:cubicBezTo>
                      <a:cubicBezTo>
                        <a:pt x="90" y="8"/>
                        <a:pt x="87" y="6"/>
                        <a:pt x="82" y="2"/>
                      </a:cubicBezTo>
                      <a:cubicBezTo>
                        <a:pt x="81" y="14"/>
                        <a:pt x="67" y="13"/>
                        <a:pt x="68" y="24"/>
                      </a:cubicBezTo>
                      <a:cubicBezTo>
                        <a:pt x="68" y="24"/>
                        <a:pt x="66" y="25"/>
                        <a:pt x="65" y="25"/>
                      </a:cubicBezTo>
                      <a:cubicBezTo>
                        <a:pt x="54" y="26"/>
                        <a:pt x="55" y="29"/>
                        <a:pt x="47" y="35"/>
                      </a:cubicBezTo>
                      <a:cubicBezTo>
                        <a:pt x="37" y="41"/>
                        <a:pt x="35" y="57"/>
                        <a:pt x="19" y="57"/>
                      </a:cubicBezTo>
                      <a:cubicBezTo>
                        <a:pt x="14" y="57"/>
                        <a:pt x="7" y="65"/>
                        <a:pt x="3" y="70"/>
                      </a:cubicBezTo>
                      <a:cubicBezTo>
                        <a:pt x="1" y="74"/>
                        <a:pt x="0" y="83"/>
                        <a:pt x="2" y="85"/>
                      </a:cubicBezTo>
                      <a:cubicBezTo>
                        <a:pt x="11" y="94"/>
                        <a:pt x="5" y="103"/>
                        <a:pt x="3" y="115"/>
                      </a:cubicBezTo>
                      <a:cubicBezTo>
                        <a:pt x="21" y="108"/>
                        <a:pt x="38" y="102"/>
                        <a:pt x="52" y="93"/>
                      </a:cubicBezTo>
                      <a:cubicBezTo>
                        <a:pt x="57" y="96"/>
                        <a:pt x="63" y="100"/>
                        <a:pt x="68" y="104"/>
                      </a:cubicBezTo>
                      <a:cubicBezTo>
                        <a:pt x="67" y="107"/>
                        <a:pt x="66" y="109"/>
                        <a:pt x="64" y="113"/>
                      </a:cubicBezTo>
                      <a:cubicBezTo>
                        <a:pt x="77" y="113"/>
                        <a:pt x="88" y="111"/>
                        <a:pt x="95" y="101"/>
                      </a:cubicBezTo>
                      <a:cubicBezTo>
                        <a:pt x="104" y="89"/>
                        <a:pt x="114" y="77"/>
                        <a:pt x="122" y="64"/>
                      </a:cubicBezTo>
                      <a:cubicBezTo>
                        <a:pt x="127" y="55"/>
                        <a:pt x="132" y="45"/>
                        <a:pt x="122" y="35"/>
                      </a:cubicBezTo>
                      <a:cubicBezTo>
                        <a:pt x="121" y="33"/>
                        <a:pt x="119" y="28"/>
                        <a:pt x="120" y="27"/>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3" name="Google Shape;623;p78"/>
                <p:cNvSpPr/>
                <p:nvPr/>
              </p:nvSpPr>
              <p:spPr>
                <a:xfrm>
                  <a:off x="-1211263" y="5233988"/>
                  <a:ext cx="136525" cy="173037"/>
                </a:xfrm>
                <a:custGeom>
                  <a:rect b="b" l="l" r="r" t="t"/>
                  <a:pathLst>
                    <a:path extrusionOk="0" h="58" w="46">
                      <a:moveTo>
                        <a:pt x="35" y="58"/>
                      </a:moveTo>
                      <a:cubicBezTo>
                        <a:pt x="36" y="52"/>
                        <a:pt x="36" y="47"/>
                        <a:pt x="38" y="43"/>
                      </a:cubicBezTo>
                      <a:cubicBezTo>
                        <a:pt x="39" y="39"/>
                        <a:pt x="41" y="36"/>
                        <a:pt x="43" y="32"/>
                      </a:cubicBezTo>
                      <a:cubicBezTo>
                        <a:pt x="46" y="28"/>
                        <a:pt x="37" y="27"/>
                        <a:pt x="42" y="22"/>
                      </a:cubicBezTo>
                      <a:cubicBezTo>
                        <a:pt x="44" y="19"/>
                        <a:pt x="43" y="11"/>
                        <a:pt x="44" y="9"/>
                      </a:cubicBezTo>
                      <a:cubicBezTo>
                        <a:pt x="44" y="8"/>
                        <a:pt x="44" y="7"/>
                        <a:pt x="45" y="6"/>
                      </a:cubicBezTo>
                      <a:cubicBezTo>
                        <a:pt x="41" y="4"/>
                        <a:pt x="38" y="2"/>
                        <a:pt x="35" y="0"/>
                      </a:cubicBezTo>
                      <a:cubicBezTo>
                        <a:pt x="30" y="7"/>
                        <a:pt x="26" y="12"/>
                        <a:pt x="22" y="17"/>
                      </a:cubicBezTo>
                      <a:cubicBezTo>
                        <a:pt x="19" y="23"/>
                        <a:pt x="9" y="24"/>
                        <a:pt x="12" y="34"/>
                      </a:cubicBezTo>
                      <a:cubicBezTo>
                        <a:pt x="1" y="25"/>
                        <a:pt x="3" y="36"/>
                        <a:pt x="0" y="39"/>
                      </a:cubicBezTo>
                      <a:cubicBezTo>
                        <a:pt x="7" y="49"/>
                        <a:pt x="9" y="50"/>
                        <a:pt x="35" y="58"/>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4" name="Google Shape;624;p78"/>
                <p:cNvSpPr/>
                <p:nvPr/>
              </p:nvSpPr>
              <p:spPr>
                <a:xfrm>
                  <a:off x="-931863" y="5297488"/>
                  <a:ext cx="195263" cy="122237"/>
                </a:xfrm>
                <a:custGeom>
                  <a:rect b="b" l="l" r="r" t="t"/>
                  <a:pathLst>
                    <a:path extrusionOk="0" h="41" w="65">
                      <a:moveTo>
                        <a:pt x="58" y="20"/>
                      </a:moveTo>
                      <a:cubicBezTo>
                        <a:pt x="51" y="7"/>
                        <a:pt x="37" y="4"/>
                        <a:pt x="24" y="12"/>
                      </a:cubicBezTo>
                      <a:cubicBezTo>
                        <a:pt x="22" y="13"/>
                        <a:pt x="20" y="14"/>
                        <a:pt x="18" y="16"/>
                      </a:cubicBezTo>
                      <a:cubicBezTo>
                        <a:pt x="16" y="11"/>
                        <a:pt x="15" y="7"/>
                        <a:pt x="13" y="3"/>
                      </a:cubicBezTo>
                      <a:cubicBezTo>
                        <a:pt x="9" y="2"/>
                        <a:pt x="5" y="1"/>
                        <a:pt x="0" y="0"/>
                      </a:cubicBezTo>
                      <a:cubicBezTo>
                        <a:pt x="1" y="4"/>
                        <a:pt x="2" y="8"/>
                        <a:pt x="2" y="11"/>
                      </a:cubicBezTo>
                      <a:cubicBezTo>
                        <a:pt x="6" y="12"/>
                        <a:pt x="8" y="12"/>
                        <a:pt x="11" y="13"/>
                      </a:cubicBezTo>
                      <a:cubicBezTo>
                        <a:pt x="10" y="15"/>
                        <a:pt x="9" y="17"/>
                        <a:pt x="6" y="21"/>
                      </a:cubicBezTo>
                      <a:cubicBezTo>
                        <a:pt x="17" y="18"/>
                        <a:pt x="26" y="21"/>
                        <a:pt x="31" y="29"/>
                      </a:cubicBezTo>
                      <a:cubicBezTo>
                        <a:pt x="38" y="40"/>
                        <a:pt x="38" y="40"/>
                        <a:pt x="48" y="34"/>
                      </a:cubicBezTo>
                      <a:cubicBezTo>
                        <a:pt x="49" y="33"/>
                        <a:pt x="52" y="33"/>
                        <a:pt x="52" y="33"/>
                      </a:cubicBezTo>
                      <a:cubicBezTo>
                        <a:pt x="56" y="36"/>
                        <a:pt x="59" y="38"/>
                        <a:pt x="63" y="41"/>
                      </a:cubicBezTo>
                      <a:cubicBezTo>
                        <a:pt x="64" y="40"/>
                        <a:pt x="64" y="38"/>
                        <a:pt x="65" y="37"/>
                      </a:cubicBezTo>
                      <a:cubicBezTo>
                        <a:pt x="63" y="31"/>
                        <a:pt x="61" y="25"/>
                        <a:pt x="58" y="2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5" name="Google Shape;625;p78"/>
                <p:cNvSpPr/>
                <p:nvPr/>
              </p:nvSpPr>
              <p:spPr>
                <a:xfrm>
                  <a:off x="-1020763" y="4583113"/>
                  <a:ext cx="128588" cy="239712"/>
                </a:xfrm>
                <a:custGeom>
                  <a:rect b="b" l="l" r="r" t="t"/>
                  <a:pathLst>
                    <a:path extrusionOk="0" h="80" w="43">
                      <a:moveTo>
                        <a:pt x="41" y="50"/>
                      </a:moveTo>
                      <a:cubicBezTo>
                        <a:pt x="29" y="42"/>
                        <a:pt x="40" y="24"/>
                        <a:pt x="28" y="16"/>
                      </a:cubicBezTo>
                      <a:cubicBezTo>
                        <a:pt x="33" y="11"/>
                        <a:pt x="38" y="5"/>
                        <a:pt x="43" y="0"/>
                      </a:cubicBezTo>
                      <a:cubicBezTo>
                        <a:pt x="35" y="3"/>
                        <a:pt x="28" y="1"/>
                        <a:pt x="22" y="0"/>
                      </a:cubicBezTo>
                      <a:cubicBezTo>
                        <a:pt x="21" y="7"/>
                        <a:pt x="20" y="12"/>
                        <a:pt x="20" y="18"/>
                      </a:cubicBezTo>
                      <a:cubicBezTo>
                        <a:pt x="23" y="22"/>
                        <a:pt x="27" y="27"/>
                        <a:pt x="31" y="33"/>
                      </a:cubicBezTo>
                      <a:cubicBezTo>
                        <a:pt x="20" y="46"/>
                        <a:pt x="10" y="58"/>
                        <a:pt x="0" y="70"/>
                      </a:cubicBezTo>
                      <a:cubicBezTo>
                        <a:pt x="3" y="74"/>
                        <a:pt x="5" y="78"/>
                        <a:pt x="7" y="80"/>
                      </a:cubicBezTo>
                      <a:cubicBezTo>
                        <a:pt x="19" y="70"/>
                        <a:pt x="30" y="60"/>
                        <a:pt x="41" y="5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6" name="Google Shape;626;p78"/>
                <p:cNvSpPr/>
                <p:nvPr/>
              </p:nvSpPr>
              <p:spPr>
                <a:xfrm>
                  <a:off x="-1962150" y="5624513"/>
                  <a:ext cx="101600" cy="158750"/>
                </a:xfrm>
                <a:custGeom>
                  <a:rect b="b" l="l" r="r" t="t"/>
                  <a:pathLst>
                    <a:path extrusionOk="0" h="53" w="34">
                      <a:moveTo>
                        <a:pt x="12" y="0"/>
                      </a:moveTo>
                      <a:cubicBezTo>
                        <a:pt x="7" y="7"/>
                        <a:pt x="3" y="13"/>
                        <a:pt x="0" y="19"/>
                      </a:cubicBezTo>
                      <a:cubicBezTo>
                        <a:pt x="2" y="25"/>
                        <a:pt x="6" y="31"/>
                        <a:pt x="10" y="38"/>
                      </a:cubicBezTo>
                      <a:cubicBezTo>
                        <a:pt x="15" y="48"/>
                        <a:pt x="22" y="53"/>
                        <a:pt x="34" y="53"/>
                      </a:cubicBezTo>
                      <a:cubicBezTo>
                        <a:pt x="30" y="44"/>
                        <a:pt x="26" y="37"/>
                        <a:pt x="24" y="28"/>
                      </a:cubicBezTo>
                      <a:cubicBezTo>
                        <a:pt x="23" y="18"/>
                        <a:pt x="16" y="10"/>
                        <a:pt x="12" y="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7" name="Google Shape;627;p78"/>
                <p:cNvSpPr/>
                <p:nvPr/>
              </p:nvSpPr>
              <p:spPr>
                <a:xfrm>
                  <a:off x="-1247775" y="5427663"/>
                  <a:ext cx="142875" cy="57150"/>
                </a:xfrm>
                <a:custGeom>
                  <a:rect b="b" l="l" r="r" t="t"/>
                  <a:pathLst>
                    <a:path extrusionOk="0" h="19" w="48">
                      <a:moveTo>
                        <a:pt x="31" y="13"/>
                      </a:moveTo>
                      <a:cubicBezTo>
                        <a:pt x="35" y="12"/>
                        <a:pt x="40" y="11"/>
                        <a:pt x="48" y="10"/>
                      </a:cubicBezTo>
                      <a:cubicBezTo>
                        <a:pt x="32" y="0"/>
                        <a:pt x="18" y="6"/>
                        <a:pt x="0" y="8"/>
                      </a:cubicBezTo>
                      <a:cubicBezTo>
                        <a:pt x="8" y="13"/>
                        <a:pt x="12" y="19"/>
                        <a:pt x="16" y="11"/>
                      </a:cubicBezTo>
                      <a:cubicBezTo>
                        <a:pt x="20" y="16"/>
                        <a:pt x="25" y="14"/>
                        <a:pt x="31" y="13"/>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8" name="Google Shape;628;p78"/>
                <p:cNvSpPr/>
                <p:nvPr/>
              </p:nvSpPr>
              <p:spPr>
                <a:xfrm>
                  <a:off x="-1077913" y="5338763"/>
                  <a:ext cx="53975" cy="71437"/>
                </a:xfrm>
                <a:custGeom>
                  <a:rect b="b" l="l" r="r" t="t"/>
                  <a:pathLst>
                    <a:path extrusionOk="0" h="24" w="18">
                      <a:moveTo>
                        <a:pt x="17" y="0"/>
                      </a:moveTo>
                      <a:cubicBezTo>
                        <a:pt x="0" y="4"/>
                        <a:pt x="0" y="4"/>
                        <a:pt x="7" y="24"/>
                      </a:cubicBezTo>
                      <a:cubicBezTo>
                        <a:pt x="8" y="21"/>
                        <a:pt x="9" y="18"/>
                        <a:pt x="10" y="13"/>
                      </a:cubicBezTo>
                      <a:cubicBezTo>
                        <a:pt x="12" y="17"/>
                        <a:pt x="13" y="19"/>
                        <a:pt x="14" y="22"/>
                      </a:cubicBezTo>
                      <a:cubicBezTo>
                        <a:pt x="15" y="22"/>
                        <a:pt x="17" y="22"/>
                        <a:pt x="18" y="22"/>
                      </a:cubicBezTo>
                      <a:cubicBezTo>
                        <a:pt x="17" y="18"/>
                        <a:pt x="16" y="14"/>
                        <a:pt x="16" y="11"/>
                      </a:cubicBezTo>
                      <a:cubicBezTo>
                        <a:pt x="16" y="7"/>
                        <a:pt x="17" y="4"/>
                        <a:pt x="17" y="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29" name="Google Shape;629;p78"/>
                <p:cNvSpPr/>
                <p:nvPr/>
              </p:nvSpPr>
              <p:spPr>
                <a:xfrm>
                  <a:off x="-1044575" y="5180013"/>
                  <a:ext cx="65088" cy="60325"/>
                </a:xfrm>
                <a:custGeom>
                  <a:rect b="b" l="l" r="r" t="t"/>
                  <a:pathLst>
                    <a:path extrusionOk="0" h="20" w="22">
                      <a:moveTo>
                        <a:pt x="4" y="16"/>
                      </a:moveTo>
                      <a:cubicBezTo>
                        <a:pt x="6" y="14"/>
                        <a:pt x="7" y="12"/>
                        <a:pt x="8" y="11"/>
                      </a:cubicBezTo>
                      <a:cubicBezTo>
                        <a:pt x="11" y="14"/>
                        <a:pt x="14" y="17"/>
                        <a:pt x="18" y="20"/>
                      </a:cubicBezTo>
                      <a:cubicBezTo>
                        <a:pt x="20" y="12"/>
                        <a:pt x="21" y="7"/>
                        <a:pt x="22" y="0"/>
                      </a:cubicBezTo>
                      <a:cubicBezTo>
                        <a:pt x="15" y="3"/>
                        <a:pt x="8" y="6"/>
                        <a:pt x="0" y="9"/>
                      </a:cubicBezTo>
                      <a:cubicBezTo>
                        <a:pt x="2" y="12"/>
                        <a:pt x="3" y="14"/>
                        <a:pt x="4" y="16"/>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0" name="Google Shape;630;p78"/>
                <p:cNvSpPr/>
                <p:nvPr/>
              </p:nvSpPr>
              <p:spPr>
                <a:xfrm>
                  <a:off x="-1081088" y="5043488"/>
                  <a:ext cx="33338" cy="82550"/>
                </a:xfrm>
                <a:custGeom>
                  <a:rect b="b" l="l" r="r" t="t"/>
                  <a:pathLst>
                    <a:path extrusionOk="0" h="28" w="11">
                      <a:moveTo>
                        <a:pt x="2" y="0"/>
                      </a:moveTo>
                      <a:cubicBezTo>
                        <a:pt x="0" y="17"/>
                        <a:pt x="0" y="17"/>
                        <a:pt x="7" y="28"/>
                      </a:cubicBezTo>
                      <a:cubicBezTo>
                        <a:pt x="11" y="8"/>
                        <a:pt x="11" y="8"/>
                        <a:pt x="2" y="0"/>
                      </a:cubicBezTo>
                      <a:close/>
                    </a:path>
                  </a:pathLst>
                </a:custGeom>
                <a:solidFill>
                  <a:srgbClr val="D3E9F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grpSp>
        <p:sp>
          <p:nvSpPr>
            <p:cNvPr id="631" name="Google Shape;631;p78"/>
            <p:cNvSpPr/>
            <p:nvPr/>
          </p:nvSpPr>
          <p:spPr>
            <a:xfrm>
              <a:off x="9111823" y="3365500"/>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2" name="Google Shape;632;p78"/>
            <p:cNvSpPr/>
            <p:nvPr/>
          </p:nvSpPr>
          <p:spPr>
            <a:xfrm>
              <a:off x="7296430" y="3891880"/>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3" name="Google Shape;633;p78"/>
            <p:cNvSpPr/>
            <p:nvPr/>
          </p:nvSpPr>
          <p:spPr>
            <a:xfrm>
              <a:off x="10516893" y="3928287"/>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4" name="Google Shape;634;p78"/>
            <p:cNvSpPr/>
            <p:nvPr/>
          </p:nvSpPr>
          <p:spPr>
            <a:xfrm>
              <a:off x="9016562" y="1991670"/>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5" name="Google Shape;635;p78"/>
            <p:cNvSpPr/>
            <p:nvPr/>
          </p:nvSpPr>
          <p:spPr>
            <a:xfrm>
              <a:off x="9499135" y="4138611"/>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6" name="Google Shape;636;p78"/>
            <p:cNvSpPr/>
            <p:nvPr/>
          </p:nvSpPr>
          <p:spPr>
            <a:xfrm>
              <a:off x="10363479" y="4561394"/>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7" name="Google Shape;637;p78"/>
            <p:cNvSpPr/>
            <p:nvPr/>
          </p:nvSpPr>
          <p:spPr>
            <a:xfrm>
              <a:off x="8337563" y="3657600"/>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8" name="Google Shape;638;p78"/>
            <p:cNvSpPr/>
            <p:nvPr/>
          </p:nvSpPr>
          <p:spPr>
            <a:xfrm>
              <a:off x="10078425" y="2453562"/>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39" name="Google Shape;639;p78"/>
            <p:cNvSpPr/>
            <p:nvPr/>
          </p:nvSpPr>
          <p:spPr>
            <a:xfrm>
              <a:off x="7853450" y="2614731"/>
              <a:ext cx="225734" cy="299658"/>
            </a:xfrm>
            <a:custGeom>
              <a:rect b="b" l="l" r="r" t="t"/>
              <a:pathLst>
                <a:path extrusionOk="0" h="96" w="72">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grpSp>
        <p:nvGrpSpPr>
          <p:cNvPr id="640" name="Google Shape;640;p78"/>
          <p:cNvGrpSpPr/>
          <p:nvPr/>
        </p:nvGrpSpPr>
        <p:grpSpPr>
          <a:xfrm>
            <a:off x="469360" y="3022354"/>
            <a:ext cx="679697" cy="675941"/>
            <a:chOff x="882650" y="5078413"/>
            <a:chExt cx="287337" cy="285750"/>
          </a:xfrm>
        </p:grpSpPr>
        <p:sp>
          <p:nvSpPr>
            <p:cNvPr id="641" name="Google Shape;641;p78"/>
            <p:cNvSpPr/>
            <p:nvPr/>
          </p:nvSpPr>
          <p:spPr>
            <a:xfrm>
              <a:off x="882650" y="5078413"/>
              <a:ext cx="180976" cy="285749"/>
            </a:xfrm>
            <a:custGeom>
              <a:rect b="b" l="l" r="r" t="t"/>
              <a:pathLst>
                <a:path extrusionOk="0" h="902" w="571">
                  <a:moveTo>
                    <a:pt x="120" y="511"/>
                  </a:moveTo>
                  <a:lnTo>
                    <a:pt x="114" y="509"/>
                  </a:lnTo>
                  <a:lnTo>
                    <a:pt x="109" y="507"/>
                  </a:lnTo>
                  <a:lnTo>
                    <a:pt x="106" y="502"/>
                  </a:lnTo>
                  <a:lnTo>
                    <a:pt x="105" y="496"/>
                  </a:lnTo>
                  <a:lnTo>
                    <a:pt x="106" y="490"/>
                  </a:lnTo>
                  <a:lnTo>
                    <a:pt x="109" y="485"/>
                  </a:lnTo>
                  <a:lnTo>
                    <a:pt x="114" y="483"/>
                  </a:lnTo>
                  <a:lnTo>
                    <a:pt x="120" y="480"/>
                  </a:lnTo>
                  <a:lnTo>
                    <a:pt x="436" y="480"/>
                  </a:lnTo>
                  <a:lnTo>
                    <a:pt x="442" y="483"/>
                  </a:lnTo>
                  <a:lnTo>
                    <a:pt x="447" y="485"/>
                  </a:lnTo>
                  <a:lnTo>
                    <a:pt x="449" y="490"/>
                  </a:lnTo>
                  <a:lnTo>
                    <a:pt x="451" y="496"/>
                  </a:lnTo>
                  <a:lnTo>
                    <a:pt x="449" y="502"/>
                  </a:lnTo>
                  <a:lnTo>
                    <a:pt x="447" y="507"/>
                  </a:lnTo>
                  <a:lnTo>
                    <a:pt x="442" y="509"/>
                  </a:lnTo>
                  <a:lnTo>
                    <a:pt x="436" y="511"/>
                  </a:lnTo>
                  <a:lnTo>
                    <a:pt x="120" y="511"/>
                  </a:lnTo>
                  <a:close/>
                  <a:moveTo>
                    <a:pt x="210" y="180"/>
                  </a:moveTo>
                  <a:lnTo>
                    <a:pt x="204" y="179"/>
                  </a:lnTo>
                  <a:lnTo>
                    <a:pt x="199" y="176"/>
                  </a:lnTo>
                  <a:lnTo>
                    <a:pt x="197" y="171"/>
                  </a:lnTo>
                  <a:lnTo>
                    <a:pt x="196" y="165"/>
                  </a:lnTo>
                  <a:lnTo>
                    <a:pt x="197" y="160"/>
                  </a:lnTo>
                  <a:lnTo>
                    <a:pt x="199" y="155"/>
                  </a:lnTo>
                  <a:lnTo>
                    <a:pt x="204" y="151"/>
                  </a:lnTo>
                  <a:lnTo>
                    <a:pt x="210" y="150"/>
                  </a:lnTo>
                  <a:lnTo>
                    <a:pt x="270" y="150"/>
                  </a:lnTo>
                  <a:lnTo>
                    <a:pt x="270" y="89"/>
                  </a:lnTo>
                  <a:lnTo>
                    <a:pt x="271" y="85"/>
                  </a:lnTo>
                  <a:lnTo>
                    <a:pt x="275" y="80"/>
                  </a:lnTo>
                  <a:lnTo>
                    <a:pt x="279" y="76"/>
                  </a:lnTo>
                  <a:lnTo>
                    <a:pt x="285" y="75"/>
                  </a:lnTo>
                  <a:lnTo>
                    <a:pt x="292" y="76"/>
                  </a:lnTo>
                  <a:lnTo>
                    <a:pt x="296" y="80"/>
                  </a:lnTo>
                  <a:lnTo>
                    <a:pt x="299" y="85"/>
                  </a:lnTo>
                  <a:lnTo>
                    <a:pt x="300" y="89"/>
                  </a:lnTo>
                  <a:lnTo>
                    <a:pt x="300" y="150"/>
                  </a:lnTo>
                  <a:lnTo>
                    <a:pt x="361" y="150"/>
                  </a:lnTo>
                  <a:lnTo>
                    <a:pt x="367" y="151"/>
                  </a:lnTo>
                  <a:lnTo>
                    <a:pt x="372" y="155"/>
                  </a:lnTo>
                  <a:lnTo>
                    <a:pt x="374" y="160"/>
                  </a:lnTo>
                  <a:lnTo>
                    <a:pt x="375" y="165"/>
                  </a:lnTo>
                  <a:lnTo>
                    <a:pt x="374" y="171"/>
                  </a:lnTo>
                  <a:lnTo>
                    <a:pt x="372" y="176"/>
                  </a:lnTo>
                  <a:lnTo>
                    <a:pt x="367" y="179"/>
                  </a:lnTo>
                  <a:lnTo>
                    <a:pt x="361" y="180"/>
                  </a:lnTo>
                  <a:lnTo>
                    <a:pt x="300" y="180"/>
                  </a:lnTo>
                  <a:lnTo>
                    <a:pt x="300" y="240"/>
                  </a:lnTo>
                  <a:lnTo>
                    <a:pt x="299" y="246"/>
                  </a:lnTo>
                  <a:lnTo>
                    <a:pt x="296" y="251"/>
                  </a:lnTo>
                  <a:lnTo>
                    <a:pt x="292" y="254"/>
                  </a:lnTo>
                  <a:lnTo>
                    <a:pt x="285" y="256"/>
                  </a:lnTo>
                  <a:lnTo>
                    <a:pt x="279" y="254"/>
                  </a:lnTo>
                  <a:lnTo>
                    <a:pt x="275" y="251"/>
                  </a:lnTo>
                  <a:lnTo>
                    <a:pt x="271" y="246"/>
                  </a:lnTo>
                  <a:lnTo>
                    <a:pt x="270" y="240"/>
                  </a:lnTo>
                  <a:lnTo>
                    <a:pt x="270" y="180"/>
                  </a:lnTo>
                  <a:lnTo>
                    <a:pt x="210" y="180"/>
                  </a:lnTo>
                  <a:close/>
                  <a:moveTo>
                    <a:pt x="571" y="541"/>
                  </a:moveTo>
                  <a:lnTo>
                    <a:pt x="571" y="435"/>
                  </a:lnTo>
                  <a:lnTo>
                    <a:pt x="571" y="428"/>
                  </a:lnTo>
                  <a:lnTo>
                    <a:pt x="570" y="421"/>
                  </a:lnTo>
                  <a:lnTo>
                    <a:pt x="567" y="414"/>
                  </a:lnTo>
                  <a:lnTo>
                    <a:pt x="565" y="407"/>
                  </a:lnTo>
                  <a:lnTo>
                    <a:pt x="562" y="400"/>
                  </a:lnTo>
                  <a:lnTo>
                    <a:pt x="559" y="394"/>
                  </a:lnTo>
                  <a:lnTo>
                    <a:pt x="554" y="388"/>
                  </a:lnTo>
                  <a:lnTo>
                    <a:pt x="549" y="383"/>
                  </a:lnTo>
                  <a:lnTo>
                    <a:pt x="544" y="378"/>
                  </a:lnTo>
                  <a:lnTo>
                    <a:pt x="538" y="373"/>
                  </a:lnTo>
                  <a:lnTo>
                    <a:pt x="532" y="370"/>
                  </a:lnTo>
                  <a:lnTo>
                    <a:pt x="525" y="366"/>
                  </a:lnTo>
                  <a:lnTo>
                    <a:pt x="519" y="364"/>
                  </a:lnTo>
                  <a:lnTo>
                    <a:pt x="511" y="363"/>
                  </a:lnTo>
                  <a:lnTo>
                    <a:pt x="504" y="361"/>
                  </a:lnTo>
                  <a:lnTo>
                    <a:pt x="495" y="360"/>
                  </a:lnTo>
                  <a:lnTo>
                    <a:pt x="300" y="360"/>
                  </a:lnTo>
                  <a:lnTo>
                    <a:pt x="300" y="331"/>
                  </a:lnTo>
                  <a:lnTo>
                    <a:pt x="316" y="329"/>
                  </a:lnTo>
                  <a:lnTo>
                    <a:pt x="332" y="325"/>
                  </a:lnTo>
                  <a:lnTo>
                    <a:pt x="345" y="320"/>
                  </a:lnTo>
                  <a:lnTo>
                    <a:pt x="360" y="314"/>
                  </a:lnTo>
                  <a:lnTo>
                    <a:pt x="373" y="307"/>
                  </a:lnTo>
                  <a:lnTo>
                    <a:pt x="385" y="298"/>
                  </a:lnTo>
                  <a:lnTo>
                    <a:pt x="396" y="288"/>
                  </a:lnTo>
                  <a:lnTo>
                    <a:pt x="407" y="278"/>
                  </a:lnTo>
                  <a:lnTo>
                    <a:pt x="417" y="267"/>
                  </a:lnTo>
                  <a:lnTo>
                    <a:pt x="425" y="253"/>
                  </a:lnTo>
                  <a:lnTo>
                    <a:pt x="432" y="241"/>
                  </a:lnTo>
                  <a:lnTo>
                    <a:pt x="440" y="227"/>
                  </a:lnTo>
                  <a:lnTo>
                    <a:pt x="444" y="212"/>
                  </a:lnTo>
                  <a:lnTo>
                    <a:pt x="448" y="197"/>
                  </a:lnTo>
                  <a:lnTo>
                    <a:pt x="451" y="182"/>
                  </a:lnTo>
                  <a:lnTo>
                    <a:pt x="451" y="165"/>
                  </a:lnTo>
                  <a:lnTo>
                    <a:pt x="449" y="149"/>
                  </a:lnTo>
                  <a:lnTo>
                    <a:pt x="447" y="132"/>
                  </a:lnTo>
                  <a:lnTo>
                    <a:pt x="443" y="116"/>
                  </a:lnTo>
                  <a:lnTo>
                    <a:pt x="437" y="102"/>
                  </a:lnTo>
                  <a:lnTo>
                    <a:pt x="431" y="87"/>
                  </a:lnTo>
                  <a:lnTo>
                    <a:pt x="423" y="74"/>
                  </a:lnTo>
                  <a:lnTo>
                    <a:pt x="413" y="60"/>
                  </a:lnTo>
                  <a:lnTo>
                    <a:pt x="402" y="48"/>
                  </a:lnTo>
                  <a:lnTo>
                    <a:pt x="390" y="38"/>
                  </a:lnTo>
                  <a:lnTo>
                    <a:pt x="378" y="29"/>
                  </a:lnTo>
                  <a:lnTo>
                    <a:pt x="364" y="20"/>
                  </a:lnTo>
                  <a:lnTo>
                    <a:pt x="350" y="13"/>
                  </a:lnTo>
                  <a:lnTo>
                    <a:pt x="334" y="7"/>
                  </a:lnTo>
                  <a:lnTo>
                    <a:pt x="318" y="3"/>
                  </a:lnTo>
                  <a:lnTo>
                    <a:pt x="302" y="1"/>
                  </a:lnTo>
                  <a:lnTo>
                    <a:pt x="285" y="0"/>
                  </a:lnTo>
                  <a:lnTo>
                    <a:pt x="268" y="1"/>
                  </a:lnTo>
                  <a:lnTo>
                    <a:pt x="251" y="3"/>
                  </a:lnTo>
                  <a:lnTo>
                    <a:pt x="236" y="7"/>
                  </a:lnTo>
                  <a:lnTo>
                    <a:pt x="221" y="13"/>
                  </a:lnTo>
                  <a:lnTo>
                    <a:pt x="207" y="20"/>
                  </a:lnTo>
                  <a:lnTo>
                    <a:pt x="193" y="29"/>
                  </a:lnTo>
                  <a:lnTo>
                    <a:pt x="180" y="38"/>
                  </a:lnTo>
                  <a:lnTo>
                    <a:pt x="169" y="48"/>
                  </a:lnTo>
                  <a:lnTo>
                    <a:pt x="158" y="60"/>
                  </a:lnTo>
                  <a:lnTo>
                    <a:pt x="148" y="74"/>
                  </a:lnTo>
                  <a:lnTo>
                    <a:pt x="140" y="87"/>
                  </a:lnTo>
                  <a:lnTo>
                    <a:pt x="132" y="102"/>
                  </a:lnTo>
                  <a:lnTo>
                    <a:pt x="128" y="116"/>
                  </a:lnTo>
                  <a:lnTo>
                    <a:pt x="123" y="132"/>
                  </a:lnTo>
                  <a:lnTo>
                    <a:pt x="120" y="149"/>
                  </a:lnTo>
                  <a:lnTo>
                    <a:pt x="120" y="165"/>
                  </a:lnTo>
                  <a:lnTo>
                    <a:pt x="120" y="182"/>
                  </a:lnTo>
                  <a:lnTo>
                    <a:pt x="123" y="197"/>
                  </a:lnTo>
                  <a:lnTo>
                    <a:pt x="126" y="212"/>
                  </a:lnTo>
                  <a:lnTo>
                    <a:pt x="131" y="227"/>
                  </a:lnTo>
                  <a:lnTo>
                    <a:pt x="137" y="241"/>
                  </a:lnTo>
                  <a:lnTo>
                    <a:pt x="146" y="253"/>
                  </a:lnTo>
                  <a:lnTo>
                    <a:pt x="154" y="267"/>
                  </a:lnTo>
                  <a:lnTo>
                    <a:pt x="164" y="278"/>
                  </a:lnTo>
                  <a:lnTo>
                    <a:pt x="174" y="288"/>
                  </a:lnTo>
                  <a:lnTo>
                    <a:pt x="186" y="298"/>
                  </a:lnTo>
                  <a:lnTo>
                    <a:pt x="198" y="307"/>
                  </a:lnTo>
                  <a:lnTo>
                    <a:pt x="211" y="314"/>
                  </a:lnTo>
                  <a:lnTo>
                    <a:pt x="225" y="320"/>
                  </a:lnTo>
                  <a:lnTo>
                    <a:pt x="239" y="325"/>
                  </a:lnTo>
                  <a:lnTo>
                    <a:pt x="255" y="329"/>
                  </a:lnTo>
                  <a:lnTo>
                    <a:pt x="270" y="331"/>
                  </a:lnTo>
                  <a:lnTo>
                    <a:pt x="270" y="360"/>
                  </a:lnTo>
                  <a:lnTo>
                    <a:pt x="74" y="360"/>
                  </a:lnTo>
                  <a:lnTo>
                    <a:pt x="67" y="361"/>
                  </a:lnTo>
                  <a:lnTo>
                    <a:pt x="60" y="363"/>
                  </a:lnTo>
                  <a:lnTo>
                    <a:pt x="52" y="364"/>
                  </a:lnTo>
                  <a:lnTo>
                    <a:pt x="45" y="366"/>
                  </a:lnTo>
                  <a:lnTo>
                    <a:pt x="39" y="370"/>
                  </a:lnTo>
                  <a:lnTo>
                    <a:pt x="33" y="373"/>
                  </a:lnTo>
                  <a:lnTo>
                    <a:pt x="27" y="378"/>
                  </a:lnTo>
                  <a:lnTo>
                    <a:pt x="22" y="383"/>
                  </a:lnTo>
                  <a:lnTo>
                    <a:pt x="17" y="388"/>
                  </a:lnTo>
                  <a:lnTo>
                    <a:pt x="12" y="394"/>
                  </a:lnTo>
                  <a:lnTo>
                    <a:pt x="9" y="400"/>
                  </a:lnTo>
                  <a:lnTo>
                    <a:pt x="5" y="407"/>
                  </a:lnTo>
                  <a:lnTo>
                    <a:pt x="3" y="414"/>
                  </a:lnTo>
                  <a:lnTo>
                    <a:pt x="1" y="421"/>
                  </a:lnTo>
                  <a:lnTo>
                    <a:pt x="0" y="428"/>
                  </a:lnTo>
                  <a:lnTo>
                    <a:pt x="0" y="435"/>
                  </a:lnTo>
                  <a:lnTo>
                    <a:pt x="0" y="887"/>
                  </a:lnTo>
                  <a:lnTo>
                    <a:pt x="1" y="893"/>
                  </a:lnTo>
                  <a:lnTo>
                    <a:pt x="4" y="898"/>
                  </a:lnTo>
                  <a:lnTo>
                    <a:pt x="9" y="900"/>
                  </a:lnTo>
                  <a:lnTo>
                    <a:pt x="15" y="902"/>
                  </a:lnTo>
                  <a:lnTo>
                    <a:pt x="300" y="902"/>
                  </a:lnTo>
                  <a:lnTo>
                    <a:pt x="300" y="751"/>
                  </a:lnTo>
                  <a:lnTo>
                    <a:pt x="120" y="751"/>
                  </a:lnTo>
                  <a:lnTo>
                    <a:pt x="114" y="751"/>
                  </a:lnTo>
                  <a:lnTo>
                    <a:pt x="109" y="747"/>
                  </a:lnTo>
                  <a:lnTo>
                    <a:pt x="106" y="743"/>
                  </a:lnTo>
                  <a:lnTo>
                    <a:pt x="105" y="736"/>
                  </a:lnTo>
                  <a:lnTo>
                    <a:pt x="106" y="730"/>
                  </a:lnTo>
                  <a:lnTo>
                    <a:pt x="109" y="727"/>
                  </a:lnTo>
                  <a:lnTo>
                    <a:pt x="114" y="723"/>
                  </a:lnTo>
                  <a:lnTo>
                    <a:pt x="120" y="722"/>
                  </a:lnTo>
                  <a:lnTo>
                    <a:pt x="300" y="722"/>
                  </a:lnTo>
                  <a:lnTo>
                    <a:pt x="300" y="647"/>
                  </a:lnTo>
                  <a:lnTo>
                    <a:pt x="301" y="639"/>
                  </a:lnTo>
                  <a:lnTo>
                    <a:pt x="301" y="631"/>
                  </a:lnTo>
                  <a:lnTo>
                    <a:pt x="120" y="631"/>
                  </a:lnTo>
                  <a:lnTo>
                    <a:pt x="114" y="630"/>
                  </a:lnTo>
                  <a:lnTo>
                    <a:pt x="109" y="627"/>
                  </a:lnTo>
                  <a:lnTo>
                    <a:pt x="106" y="622"/>
                  </a:lnTo>
                  <a:lnTo>
                    <a:pt x="105" y="616"/>
                  </a:lnTo>
                  <a:lnTo>
                    <a:pt x="106" y="610"/>
                  </a:lnTo>
                  <a:lnTo>
                    <a:pt x="109" y="605"/>
                  </a:lnTo>
                  <a:lnTo>
                    <a:pt x="114" y="603"/>
                  </a:lnTo>
                  <a:lnTo>
                    <a:pt x="120" y="602"/>
                  </a:lnTo>
                  <a:lnTo>
                    <a:pt x="311" y="602"/>
                  </a:lnTo>
                  <a:lnTo>
                    <a:pt x="318" y="588"/>
                  </a:lnTo>
                  <a:lnTo>
                    <a:pt x="327" y="577"/>
                  </a:lnTo>
                  <a:lnTo>
                    <a:pt x="338" y="567"/>
                  </a:lnTo>
                  <a:lnTo>
                    <a:pt x="349" y="558"/>
                  </a:lnTo>
                  <a:lnTo>
                    <a:pt x="362" y="551"/>
                  </a:lnTo>
                  <a:lnTo>
                    <a:pt x="375" y="546"/>
                  </a:lnTo>
                  <a:lnTo>
                    <a:pt x="390" y="542"/>
                  </a:lnTo>
                  <a:lnTo>
                    <a:pt x="406" y="541"/>
                  </a:lnTo>
                  <a:lnTo>
                    <a:pt x="571" y="541"/>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42" name="Google Shape;642;p78"/>
            <p:cNvSpPr/>
            <p:nvPr/>
          </p:nvSpPr>
          <p:spPr>
            <a:xfrm>
              <a:off x="987425" y="5259388"/>
              <a:ext cx="182562" cy="104775"/>
            </a:xfrm>
            <a:custGeom>
              <a:rect b="b" l="l" r="r" t="t"/>
              <a:pathLst>
                <a:path extrusionOk="0" h="331" w="572">
                  <a:moveTo>
                    <a:pt x="481" y="121"/>
                  </a:moveTo>
                  <a:lnTo>
                    <a:pt x="452" y="121"/>
                  </a:lnTo>
                  <a:lnTo>
                    <a:pt x="446" y="119"/>
                  </a:lnTo>
                  <a:lnTo>
                    <a:pt x="441" y="116"/>
                  </a:lnTo>
                  <a:lnTo>
                    <a:pt x="437" y="112"/>
                  </a:lnTo>
                  <a:lnTo>
                    <a:pt x="436" y="105"/>
                  </a:lnTo>
                  <a:lnTo>
                    <a:pt x="437" y="100"/>
                  </a:lnTo>
                  <a:lnTo>
                    <a:pt x="441" y="95"/>
                  </a:lnTo>
                  <a:lnTo>
                    <a:pt x="446" y="91"/>
                  </a:lnTo>
                  <a:lnTo>
                    <a:pt x="452" y="90"/>
                  </a:lnTo>
                  <a:lnTo>
                    <a:pt x="481" y="90"/>
                  </a:lnTo>
                  <a:lnTo>
                    <a:pt x="487" y="91"/>
                  </a:lnTo>
                  <a:lnTo>
                    <a:pt x="492" y="95"/>
                  </a:lnTo>
                  <a:lnTo>
                    <a:pt x="496" y="100"/>
                  </a:lnTo>
                  <a:lnTo>
                    <a:pt x="497" y="105"/>
                  </a:lnTo>
                  <a:lnTo>
                    <a:pt x="496" y="112"/>
                  </a:lnTo>
                  <a:lnTo>
                    <a:pt x="492" y="116"/>
                  </a:lnTo>
                  <a:lnTo>
                    <a:pt x="487" y="119"/>
                  </a:lnTo>
                  <a:lnTo>
                    <a:pt x="481" y="121"/>
                  </a:lnTo>
                  <a:close/>
                  <a:moveTo>
                    <a:pt x="481" y="210"/>
                  </a:moveTo>
                  <a:lnTo>
                    <a:pt x="452" y="210"/>
                  </a:lnTo>
                  <a:lnTo>
                    <a:pt x="446" y="209"/>
                  </a:lnTo>
                  <a:lnTo>
                    <a:pt x="441" y="207"/>
                  </a:lnTo>
                  <a:lnTo>
                    <a:pt x="437" y="202"/>
                  </a:lnTo>
                  <a:lnTo>
                    <a:pt x="436" y="196"/>
                  </a:lnTo>
                  <a:lnTo>
                    <a:pt x="437" y="190"/>
                  </a:lnTo>
                  <a:lnTo>
                    <a:pt x="441" y="185"/>
                  </a:lnTo>
                  <a:lnTo>
                    <a:pt x="446" y="181"/>
                  </a:lnTo>
                  <a:lnTo>
                    <a:pt x="452" y="180"/>
                  </a:lnTo>
                  <a:lnTo>
                    <a:pt x="481" y="180"/>
                  </a:lnTo>
                  <a:lnTo>
                    <a:pt x="487" y="181"/>
                  </a:lnTo>
                  <a:lnTo>
                    <a:pt x="492" y="185"/>
                  </a:lnTo>
                  <a:lnTo>
                    <a:pt x="496" y="190"/>
                  </a:lnTo>
                  <a:lnTo>
                    <a:pt x="497" y="196"/>
                  </a:lnTo>
                  <a:lnTo>
                    <a:pt x="496" y="202"/>
                  </a:lnTo>
                  <a:lnTo>
                    <a:pt x="492" y="207"/>
                  </a:lnTo>
                  <a:lnTo>
                    <a:pt x="487" y="209"/>
                  </a:lnTo>
                  <a:lnTo>
                    <a:pt x="481" y="210"/>
                  </a:lnTo>
                  <a:close/>
                  <a:moveTo>
                    <a:pt x="361" y="121"/>
                  </a:moveTo>
                  <a:lnTo>
                    <a:pt x="332" y="121"/>
                  </a:lnTo>
                  <a:lnTo>
                    <a:pt x="326" y="119"/>
                  </a:lnTo>
                  <a:lnTo>
                    <a:pt x="321" y="116"/>
                  </a:lnTo>
                  <a:lnTo>
                    <a:pt x="317" y="112"/>
                  </a:lnTo>
                  <a:lnTo>
                    <a:pt x="316" y="105"/>
                  </a:lnTo>
                  <a:lnTo>
                    <a:pt x="317" y="100"/>
                  </a:lnTo>
                  <a:lnTo>
                    <a:pt x="321" y="95"/>
                  </a:lnTo>
                  <a:lnTo>
                    <a:pt x="326" y="91"/>
                  </a:lnTo>
                  <a:lnTo>
                    <a:pt x="332" y="90"/>
                  </a:lnTo>
                  <a:lnTo>
                    <a:pt x="361" y="90"/>
                  </a:lnTo>
                  <a:lnTo>
                    <a:pt x="367" y="91"/>
                  </a:lnTo>
                  <a:lnTo>
                    <a:pt x="372" y="95"/>
                  </a:lnTo>
                  <a:lnTo>
                    <a:pt x="376" y="100"/>
                  </a:lnTo>
                  <a:lnTo>
                    <a:pt x="377" y="105"/>
                  </a:lnTo>
                  <a:lnTo>
                    <a:pt x="376" y="112"/>
                  </a:lnTo>
                  <a:lnTo>
                    <a:pt x="372" y="116"/>
                  </a:lnTo>
                  <a:lnTo>
                    <a:pt x="367" y="119"/>
                  </a:lnTo>
                  <a:lnTo>
                    <a:pt x="361" y="121"/>
                  </a:lnTo>
                  <a:close/>
                  <a:moveTo>
                    <a:pt x="361" y="210"/>
                  </a:moveTo>
                  <a:lnTo>
                    <a:pt x="332" y="210"/>
                  </a:lnTo>
                  <a:lnTo>
                    <a:pt x="326" y="209"/>
                  </a:lnTo>
                  <a:lnTo>
                    <a:pt x="321" y="207"/>
                  </a:lnTo>
                  <a:lnTo>
                    <a:pt x="317" y="202"/>
                  </a:lnTo>
                  <a:lnTo>
                    <a:pt x="316" y="196"/>
                  </a:lnTo>
                  <a:lnTo>
                    <a:pt x="317" y="190"/>
                  </a:lnTo>
                  <a:lnTo>
                    <a:pt x="321" y="185"/>
                  </a:lnTo>
                  <a:lnTo>
                    <a:pt x="326" y="181"/>
                  </a:lnTo>
                  <a:lnTo>
                    <a:pt x="332" y="180"/>
                  </a:lnTo>
                  <a:lnTo>
                    <a:pt x="361" y="180"/>
                  </a:lnTo>
                  <a:lnTo>
                    <a:pt x="367" y="181"/>
                  </a:lnTo>
                  <a:lnTo>
                    <a:pt x="372" y="185"/>
                  </a:lnTo>
                  <a:lnTo>
                    <a:pt x="376" y="190"/>
                  </a:lnTo>
                  <a:lnTo>
                    <a:pt x="377" y="196"/>
                  </a:lnTo>
                  <a:lnTo>
                    <a:pt x="376" y="202"/>
                  </a:lnTo>
                  <a:lnTo>
                    <a:pt x="372" y="207"/>
                  </a:lnTo>
                  <a:lnTo>
                    <a:pt x="367" y="209"/>
                  </a:lnTo>
                  <a:lnTo>
                    <a:pt x="361" y="210"/>
                  </a:lnTo>
                  <a:close/>
                  <a:moveTo>
                    <a:pt x="241" y="121"/>
                  </a:moveTo>
                  <a:lnTo>
                    <a:pt x="210" y="121"/>
                  </a:lnTo>
                  <a:lnTo>
                    <a:pt x="206" y="119"/>
                  </a:lnTo>
                  <a:lnTo>
                    <a:pt x="201" y="116"/>
                  </a:lnTo>
                  <a:lnTo>
                    <a:pt x="197" y="112"/>
                  </a:lnTo>
                  <a:lnTo>
                    <a:pt x="196" y="105"/>
                  </a:lnTo>
                  <a:lnTo>
                    <a:pt x="197" y="100"/>
                  </a:lnTo>
                  <a:lnTo>
                    <a:pt x="201" y="95"/>
                  </a:lnTo>
                  <a:lnTo>
                    <a:pt x="206" y="91"/>
                  </a:lnTo>
                  <a:lnTo>
                    <a:pt x="210" y="90"/>
                  </a:lnTo>
                  <a:lnTo>
                    <a:pt x="241" y="90"/>
                  </a:lnTo>
                  <a:lnTo>
                    <a:pt x="247" y="91"/>
                  </a:lnTo>
                  <a:lnTo>
                    <a:pt x="252" y="95"/>
                  </a:lnTo>
                  <a:lnTo>
                    <a:pt x="255" y="100"/>
                  </a:lnTo>
                  <a:lnTo>
                    <a:pt x="257" y="105"/>
                  </a:lnTo>
                  <a:lnTo>
                    <a:pt x="255" y="112"/>
                  </a:lnTo>
                  <a:lnTo>
                    <a:pt x="252" y="116"/>
                  </a:lnTo>
                  <a:lnTo>
                    <a:pt x="247" y="119"/>
                  </a:lnTo>
                  <a:lnTo>
                    <a:pt x="241" y="121"/>
                  </a:lnTo>
                  <a:close/>
                  <a:moveTo>
                    <a:pt x="241" y="210"/>
                  </a:moveTo>
                  <a:lnTo>
                    <a:pt x="210" y="210"/>
                  </a:lnTo>
                  <a:lnTo>
                    <a:pt x="206" y="209"/>
                  </a:lnTo>
                  <a:lnTo>
                    <a:pt x="201" y="207"/>
                  </a:lnTo>
                  <a:lnTo>
                    <a:pt x="197" y="202"/>
                  </a:lnTo>
                  <a:lnTo>
                    <a:pt x="196" y="196"/>
                  </a:lnTo>
                  <a:lnTo>
                    <a:pt x="197" y="190"/>
                  </a:lnTo>
                  <a:lnTo>
                    <a:pt x="201" y="185"/>
                  </a:lnTo>
                  <a:lnTo>
                    <a:pt x="206" y="181"/>
                  </a:lnTo>
                  <a:lnTo>
                    <a:pt x="210" y="180"/>
                  </a:lnTo>
                  <a:lnTo>
                    <a:pt x="241" y="180"/>
                  </a:lnTo>
                  <a:lnTo>
                    <a:pt x="247" y="181"/>
                  </a:lnTo>
                  <a:lnTo>
                    <a:pt x="252" y="185"/>
                  </a:lnTo>
                  <a:lnTo>
                    <a:pt x="255" y="190"/>
                  </a:lnTo>
                  <a:lnTo>
                    <a:pt x="257" y="196"/>
                  </a:lnTo>
                  <a:lnTo>
                    <a:pt x="255" y="202"/>
                  </a:lnTo>
                  <a:lnTo>
                    <a:pt x="252" y="207"/>
                  </a:lnTo>
                  <a:lnTo>
                    <a:pt x="247" y="209"/>
                  </a:lnTo>
                  <a:lnTo>
                    <a:pt x="241" y="210"/>
                  </a:lnTo>
                  <a:close/>
                  <a:moveTo>
                    <a:pt x="121" y="121"/>
                  </a:moveTo>
                  <a:lnTo>
                    <a:pt x="90" y="121"/>
                  </a:lnTo>
                  <a:lnTo>
                    <a:pt x="85" y="119"/>
                  </a:lnTo>
                  <a:lnTo>
                    <a:pt x="81" y="116"/>
                  </a:lnTo>
                  <a:lnTo>
                    <a:pt x="77" y="112"/>
                  </a:lnTo>
                  <a:lnTo>
                    <a:pt x="76" y="105"/>
                  </a:lnTo>
                  <a:lnTo>
                    <a:pt x="77" y="100"/>
                  </a:lnTo>
                  <a:lnTo>
                    <a:pt x="81" y="95"/>
                  </a:lnTo>
                  <a:lnTo>
                    <a:pt x="85" y="91"/>
                  </a:lnTo>
                  <a:lnTo>
                    <a:pt x="90" y="90"/>
                  </a:lnTo>
                  <a:lnTo>
                    <a:pt x="121" y="90"/>
                  </a:lnTo>
                  <a:lnTo>
                    <a:pt x="127" y="91"/>
                  </a:lnTo>
                  <a:lnTo>
                    <a:pt x="131" y="95"/>
                  </a:lnTo>
                  <a:lnTo>
                    <a:pt x="135" y="100"/>
                  </a:lnTo>
                  <a:lnTo>
                    <a:pt x="136" y="105"/>
                  </a:lnTo>
                  <a:lnTo>
                    <a:pt x="135" y="112"/>
                  </a:lnTo>
                  <a:lnTo>
                    <a:pt x="131" y="116"/>
                  </a:lnTo>
                  <a:lnTo>
                    <a:pt x="127" y="119"/>
                  </a:lnTo>
                  <a:lnTo>
                    <a:pt x="121" y="121"/>
                  </a:lnTo>
                  <a:close/>
                  <a:moveTo>
                    <a:pt x="121" y="210"/>
                  </a:moveTo>
                  <a:lnTo>
                    <a:pt x="90" y="210"/>
                  </a:lnTo>
                  <a:lnTo>
                    <a:pt x="85" y="209"/>
                  </a:lnTo>
                  <a:lnTo>
                    <a:pt x="81" y="207"/>
                  </a:lnTo>
                  <a:lnTo>
                    <a:pt x="77" y="202"/>
                  </a:lnTo>
                  <a:lnTo>
                    <a:pt x="76" y="196"/>
                  </a:lnTo>
                  <a:lnTo>
                    <a:pt x="77" y="190"/>
                  </a:lnTo>
                  <a:lnTo>
                    <a:pt x="81" y="185"/>
                  </a:lnTo>
                  <a:lnTo>
                    <a:pt x="85" y="181"/>
                  </a:lnTo>
                  <a:lnTo>
                    <a:pt x="90" y="180"/>
                  </a:lnTo>
                  <a:lnTo>
                    <a:pt x="121" y="180"/>
                  </a:lnTo>
                  <a:lnTo>
                    <a:pt x="127" y="181"/>
                  </a:lnTo>
                  <a:lnTo>
                    <a:pt x="131" y="185"/>
                  </a:lnTo>
                  <a:lnTo>
                    <a:pt x="135" y="190"/>
                  </a:lnTo>
                  <a:lnTo>
                    <a:pt x="136" y="196"/>
                  </a:lnTo>
                  <a:lnTo>
                    <a:pt x="135" y="202"/>
                  </a:lnTo>
                  <a:lnTo>
                    <a:pt x="131" y="207"/>
                  </a:lnTo>
                  <a:lnTo>
                    <a:pt x="127" y="209"/>
                  </a:lnTo>
                  <a:lnTo>
                    <a:pt x="121" y="210"/>
                  </a:lnTo>
                  <a:close/>
                  <a:moveTo>
                    <a:pt x="497" y="0"/>
                  </a:moveTo>
                  <a:lnTo>
                    <a:pt x="76" y="0"/>
                  </a:lnTo>
                  <a:lnTo>
                    <a:pt x="68" y="0"/>
                  </a:lnTo>
                  <a:lnTo>
                    <a:pt x="61" y="2"/>
                  </a:lnTo>
                  <a:lnTo>
                    <a:pt x="54" y="4"/>
                  </a:lnTo>
                  <a:lnTo>
                    <a:pt x="47" y="6"/>
                  </a:lnTo>
                  <a:lnTo>
                    <a:pt x="39" y="9"/>
                  </a:lnTo>
                  <a:lnTo>
                    <a:pt x="33" y="14"/>
                  </a:lnTo>
                  <a:lnTo>
                    <a:pt x="28" y="17"/>
                  </a:lnTo>
                  <a:lnTo>
                    <a:pt x="22" y="22"/>
                  </a:lnTo>
                  <a:lnTo>
                    <a:pt x="17" y="28"/>
                  </a:lnTo>
                  <a:lnTo>
                    <a:pt x="14" y="33"/>
                  </a:lnTo>
                  <a:lnTo>
                    <a:pt x="10" y="40"/>
                  </a:lnTo>
                  <a:lnTo>
                    <a:pt x="6" y="47"/>
                  </a:lnTo>
                  <a:lnTo>
                    <a:pt x="4" y="54"/>
                  </a:lnTo>
                  <a:lnTo>
                    <a:pt x="2" y="60"/>
                  </a:lnTo>
                  <a:lnTo>
                    <a:pt x="0" y="68"/>
                  </a:lnTo>
                  <a:lnTo>
                    <a:pt x="0" y="76"/>
                  </a:lnTo>
                  <a:lnTo>
                    <a:pt x="0" y="316"/>
                  </a:lnTo>
                  <a:lnTo>
                    <a:pt x="0" y="331"/>
                  </a:lnTo>
                  <a:lnTo>
                    <a:pt x="15" y="331"/>
                  </a:lnTo>
                  <a:lnTo>
                    <a:pt x="210" y="331"/>
                  </a:lnTo>
                  <a:lnTo>
                    <a:pt x="210" y="300"/>
                  </a:lnTo>
                  <a:lnTo>
                    <a:pt x="210" y="255"/>
                  </a:lnTo>
                  <a:lnTo>
                    <a:pt x="212" y="250"/>
                  </a:lnTo>
                  <a:lnTo>
                    <a:pt x="215" y="246"/>
                  </a:lnTo>
                  <a:lnTo>
                    <a:pt x="220" y="242"/>
                  </a:lnTo>
                  <a:lnTo>
                    <a:pt x="226" y="241"/>
                  </a:lnTo>
                  <a:lnTo>
                    <a:pt x="346" y="241"/>
                  </a:lnTo>
                  <a:lnTo>
                    <a:pt x="352" y="242"/>
                  </a:lnTo>
                  <a:lnTo>
                    <a:pt x="357" y="246"/>
                  </a:lnTo>
                  <a:lnTo>
                    <a:pt x="360" y="250"/>
                  </a:lnTo>
                  <a:lnTo>
                    <a:pt x="361" y="255"/>
                  </a:lnTo>
                  <a:lnTo>
                    <a:pt x="361" y="331"/>
                  </a:lnTo>
                  <a:lnTo>
                    <a:pt x="556" y="331"/>
                  </a:lnTo>
                  <a:lnTo>
                    <a:pt x="562" y="329"/>
                  </a:lnTo>
                  <a:lnTo>
                    <a:pt x="567" y="327"/>
                  </a:lnTo>
                  <a:lnTo>
                    <a:pt x="571" y="322"/>
                  </a:lnTo>
                  <a:lnTo>
                    <a:pt x="572" y="316"/>
                  </a:lnTo>
                  <a:lnTo>
                    <a:pt x="572" y="76"/>
                  </a:lnTo>
                  <a:lnTo>
                    <a:pt x="571" y="68"/>
                  </a:lnTo>
                  <a:lnTo>
                    <a:pt x="570" y="60"/>
                  </a:lnTo>
                  <a:lnTo>
                    <a:pt x="569" y="54"/>
                  </a:lnTo>
                  <a:lnTo>
                    <a:pt x="566" y="47"/>
                  </a:lnTo>
                  <a:lnTo>
                    <a:pt x="562" y="40"/>
                  </a:lnTo>
                  <a:lnTo>
                    <a:pt x="559" y="33"/>
                  </a:lnTo>
                  <a:lnTo>
                    <a:pt x="555" y="28"/>
                  </a:lnTo>
                  <a:lnTo>
                    <a:pt x="550" y="22"/>
                  </a:lnTo>
                  <a:lnTo>
                    <a:pt x="544" y="17"/>
                  </a:lnTo>
                  <a:lnTo>
                    <a:pt x="538" y="14"/>
                  </a:lnTo>
                  <a:lnTo>
                    <a:pt x="532" y="9"/>
                  </a:lnTo>
                  <a:lnTo>
                    <a:pt x="526" y="6"/>
                  </a:lnTo>
                  <a:lnTo>
                    <a:pt x="519" y="4"/>
                  </a:lnTo>
                  <a:lnTo>
                    <a:pt x="512" y="2"/>
                  </a:lnTo>
                  <a:lnTo>
                    <a:pt x="504" y="0"/>
                  </a:lnTo>
                  <a:lnTo>
                    <a:pt x="497" y="0"/>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grpSp>
        <p:nvGrpSpPr>
          <p:cNvPr id="643" name="Google Shape;643;p78"/>
          <p:cNvGrpSpPr/>
          <p:nvPr/>
        </p:nvGrpSpPr>
        <p:grpSpPr>
          <a:xfrm>
            <a:off x="471224" y="1419408"/>
            <a:ext cx="675942" cy="675941"/>
            <a:chOff x="1455738" y="5078413"/>
            <a:chExt cx="285750" cy="285750"/>
          </a:xfrm>
        </p:grpSpPr>
        <p:sp>
          <p:nvSpPr>
            <p:cNvPr id="644" name="Google Shape;644;p78"/>
            <p:cNvSpPr/>
            <p:nvPr/>
          </p:nvSpPr>
          <p:spPr>
            <a:xfrm>
              <a:off x="1455738" y="5221288"/>
              <a:ext cx="76200" cy="142875"/>
            </a:xfrm>
            <a:custGeom>
              <a:rect b="b" l="l" r="r" t="t"/>
              <a:pathLst>
                <a:path extrusionOk="0" h="451" w="241">
                  <a:moveTo>
                    <a:pt x="181" y="90"/>
                  </a:moveTo>
                  <a:lnTo>
                    <a:pt x="60" y="90"/>
                  </a:lnTo>
                  <a:lnTo>
                    <a:pt x="55" y="89"/>
                  </a:lnTo>
                  <a:lnTo>
                    <a:pt x="50" y="86"/>
                  </a:lnTo>
                  <a:lnTo>
                    <a:pt x="46" y="82"/>
                  </a:lnTo>
                  <a:lnTo>
                    <a:pt x="45" y="75"/>
                  </a:lnTo>
                  <a:lnTo>
                    <a:pt x="46" y="69"/>
                  </a:lnTo>
                  <a:lnTo>
                    <a:pt x="50" y="65"/>
                  </a:lnTo>
                  <a:lnTo>
                    <a:pt x="55" y="61"/>
                  </a:lnTo>
                  <a:lnTo>
                    <a:pt x="60" y="60"/>
                  </a:lnTo>
                  <a:lnTo>
                    <a:pt x="181" y="60"/>
                  </a:lnTo>
                  <a:lnTo>
                    <a:pt x="186" y="61"/>
                  </a:lnTo>
                  <a:lnTo>
                    <a:pt x="191" y="65"/>
                  </a:lnTo>
                  <a:lnTo>
                    <a:pt x="195" y="69"/>
                  </a:lnTo>
                  <a:lnTo>
                    <a:pt x="196" y="75"/>
                  </a:lnTo>
                  <a:lnTo>
                    <a:pt x="195" y="82"/>
                  </a:lnTo>
                  <a:lnTo>
                    <a:pt x="191" y="86"/>
                  </a:lnTo>
                  <a:lnTo>
                    <a:pt x="186" y="89"/>
                  </a:lnTo>
                  <a:lnTo>
                    <a:pt x="181" y="90"/>
                  </a:lnTo>
                  <a:close/>
                  <a:moveTo>
                    <a:pt x="181" y="151"/>
                  </a:moveTo>
                  <a:lnTo>
                    <a:pt x="60" y="151"/>
                  </a:lnTo>
                  <a:lnTo>
                    <a:pt x="55" y="150"/>
                  </a:lnTo>
                  <a:lnTo>
                    <a:pt x="50" y="146"/>
                  </a:lnTo>
                  <a:lnTo>
                    <a:pt x="46" y="141"/>
                  </a:lnTo>
                  <a:lnTo>
                    <a:pt x="45" y="135"/>
                  </a:lnTo>
                  <a:lnTo>
                    <a:pt x="46" y="130"/>
                  </a:lnTo>
                  <a:lnTo>
                    <a:pt x="50" y="125"/>
                  </a:lnTo>
                  <a:lnTo>
                    <a:pt x="55" y="122"/>
                  </a:lnTo>
                  <a:lnTo>
                    <a:pt x="60" y="120"/>
                  </a:lnTo>
                  <a:lnTo>
                    <a:pt x="181" y="120"/>
                  </a:lnTo>
                  <a:lnTo>
                    <a:pt x="186" y="122"/>
                  </a:lnTo>
                  <a:lnTo>
                    <a:pt x="191" y="125"/>
                  </a:lnTo>
                  <a:lnTo>
                    <a:pt x="195" y="130"/>
                  </a:lnTo>
                  <a:lnTo>
                    <a:pt x="196" y="135"/>
                  </a:lnTo>
                  <a:lnTo>
                    <a:pt x="195" y="141"/>
                  </a:lnTo>
                  <a:lnTo>
                    <a:pt x="191" y="146"/>
                  </a:lnTo>
                  <a:lnTo>
                    <a:pt x="186" y="150"/>
                  </a:lnTo>
                  <a:lnTo>
                    <a:pt x="181" y="151"/>
                  </a:lnTo>
                  <a:close/>
                  <a:moveTo>
                    <a:pt x="181" y="210"/>
                  </a:moveTo>
                  <a:lnTo>
                    <a:pt x="60" y="210"/>
                  </a:lnTo>
                  <a:lnTo>
                    <a:pt x="55" y="209"/>
                  </a:lnTo>
                  <a:lnTo>
                    <a:pt x="50" y="207"/>
                  </a:lnTo>
                  <a:lnTo>
                    <a:pt x="46" y="202"/>
                  </a:lnTo>
                  <a:lnTo>
                    <a:pt x="45" y="196"/>
                  </a:lnTo>
                  <a:lnTo>
                    <a:pt x="46" y="190"/>
                  </a:lnTo>
                  <a:lnTo>
                    <a:pt x="50" y="185"/>
                  </a:lnTo>
                  <a:lnTo>
                    <a:pt x="55" y="181"/>
                  </a:lnTo>
                  <a:lnTo>
                    <a:pt x="60" y="180"/>
                  </a:lnTo>
                  <a:lnTo>
                    <a:pt x="181" y="180"/>
                  </a:lnTo>
                  <a:lnTo>
                    <a:pt x="186" y="181"/>
                  </a:lnTo>
                  <a:lnTo>
                    <a:pt x="191" y="185"/>
                  </a:lnTo>
                  <a:lnTo>
                    <a:pt x="195" y="190"/>
                  </a:lnTo>
                  <a:lnTo>
                    <a:pt x="196" y="196"/>
                  </a:lnTo>
                  <a:lnTo>
                    <a:pt x="195" y="202"/>
                  </a:lnTo>
                  <a:lnTo>
                    <a:pt x="191" y="207"/>
                  </a:lnTo>
                  <a:lnTo>
                    <a:pt x="186" y="209"/>
                  </a:lnTo>
                  <a:lnTo>
                    <a:pt x="181" y="210"/>
                  </a:lnTo>
                  <a:close/>
                  <a:moveTo>
                    <a:pt x="181" y="271"/>
                  </a:moveTo>
                  <a:lnTo>
                    <a:pt x="60" y="271"/>
                  </a:lnTo>
                  <a:lnTo>
                    <a:pt x="55" y="270"/>
                  </a:lnTo>
                  <a:lnTo>
                    <a:pt x="50" y="266"/>
                  </a:lnTo>
                  <a:lnTo>
                    <a:pt x="46" y="261"/>
                  </a:lnTo>
                  <a:lnTo>
                    <a:pt x="45" y="255"/>
                  </a:lnTo>
                  <a:lnTo>
                    <a:pt x="46" y="250"/>
                  </a:lnTo>
                  <a:lnTo>
                    <a:pt x="50" y="245"/>
                  </a:lnTo>
                  <a:lnTo>
                    <a:pt x="55" y="242"/>
                  </a:lnTo>
                  <a:lnTo>
                    <a:pt x="60" y="241"/>
                  </a:lnTo>
                  <a:lnTo>
                    <a:pt x="181" y="241"/>
                  </a:lnTo>
                  <a:lnTo>
                    <a:pt x="186" y="242"/>
                  </a:lnTo>
                  <a:lnTo>
                    <a:pt x="191" y="245"/>
                  </a:lnTo>
                  <a:lnTo>
                    <a:pt x="195" y="250"/>
                  </a:lnTo>
                  <a:lnTo>
                    <a:pt x="196" y="255"/>
                  </a:lnTo>
                  <a:lnTo>
                    <a:pt x="195" y="261"/>
                  </a:lnTo>
                  <a:lnTo>
                    <a:pt x="191" y="266"/>
                  </a:lnTo>
                  <a:lnTo>
                    <a:pt x="186" y="270"/>
                  </a:lnTo>
                  <a:lnTo>
                    <a:pt x="181" y="271"/>
                  </a:lnTo>
                  <a:close/>
                  <a:moveTo>
                    <a:pt x="181" y="330"/>
                  </a:moveTo>
                  <a:lnTo>
                    <a:pt x="60" y="330"/>
                  </a:lnTo>
                  <a:lnTo>
                    <a:pt x="55" y="329"/>
                  </a:lnTo>
                  <a:lnTo>
                    <a:pt x="50" y="327"/>
                  </a:lnTo>
                  <a:lnTo>
                    <a:pt x="46" y="322"/>
                  </a:lnTo>
                  <a:lnTo>
                    <a:pt x="45" y="316"/>
                  </a:lnTo>
                  <a:lnTo>
                    <a:pt x="46" y="310"/>
                  </a:lnTo>
                  <a:lnTo>
                    <a:pt x="50" y="305"/>
                  </a:lnTo>
                  <a:lnTo>
                    <a:pt x="55" y="301"/>
                  </a:lnTo>
                  <a:lnTo>
                    <a:pt x="60" y="300"/>
                  </a:lnTo>
                  <a:lnTo>
                    <a:pt x="181" y="300"/>
                  </a:lnTo>
                  <a:lnTo>
                    <a:pt x="186" y="301"/>
                  </a:lnTo>
                  <a:lnTo>
                    <a:pt x="191" y="305"/>
                  </a:lnTo>
                  <a:lnTo>
                    <a:pt x="195" y="310"/>
                  </a:lnTo>
                  <a:lnTo>
                    <a:pt x="196" y="316"/>
                  </a:lnTo>
                  <a:lnTo>
                    <a:pt x="195" y="322"/>
                  </a:lnTo>
                  <a:lnTo>
                    <a:pt x="191" y="327"/>
                  </a:lnTo>
                  <a:lnTo>
                    <a:pt x="186" y="329"/>
                  </a:lnTo>
                  <a:lnTo>
                    <a:pt x="181" y="330"/>
                  </a:lnTo>
                  <a:close/>
                  <a:moveTo>
                    <a:pt x="226" y="0"/>
                  </a:moveTo>
                  <a:lnTo>
                    <a:pt x="15" y="0"/>
                  </a:lnTo>
                  <a:lnTo>
                    <a:pt x="10" y="1"/>
                  </a:lnTo>
                  <a:lnTo>
                    <a:pt x="5" y="5"/>
                  </a:lnTo>
                  <a:lnTo>
                    <a:pt x="1" y="10"/>
                  </a:lnTo>
                  <a:lnTo>
                    <a:pt x="0" y="15"/>
                  </a:lnTo>
                  <a:lnTo>
                    <a:pt x="0" y="436"/>
                  </a:lnTo>
                  <a:lnTo>
                    <a:pt x="1" y="442"/>
                  </a:lnTo>
                  <a:lnTo>
                    <a:pt x="5" y="447"/>
                  </a:lnTo>
                  <a:lnTo>
                    <a:pt x="10" y="449"/>
                  </a:lnTo>
                  <a:lnTo>
                    <a:pt x="15" y="451"/>
                  </a:lnTo>
                  <a:lnTo>
                    <a:pt x="226" y="451"/>
                  </a:lnTo>
                  <a:lnTo>
                    <a:pt x="232" y="449"/>
                  </a:lnTo>
                  <a:lnTo>
                    <a:pt x="236" y="447"/>
                  </a:lnTo>
                  <a:lnTo>
                    <a:pt x="239" y="442"/>
                  </a:lnTo>
                  <a:lnTo>
                    <a:pt x="241" y="436"/>
                  </a:lnTo>
                  <a:lnTo>
                    <a:pt x="241" y="15"/>
                  </a:lnTo>
                  <a:lnTo>
                    <a:pt x="239" y="10"/>
                  </a:lnTo>
                  <a:lnTo>
                    <a:pt x="236" y="5"/>
                  </a:lnTo>
                  <a:lnTo>
                    <a:pt x="232" y="1"/>
                  </a:lnTo>
                  <a:lnTo>
                    <a:pt x="226" y="0"/>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45" name="Google Shape;645;p78"/>
            <p:cNvSpPr/>
            <p:nvPr/>
          </p:nvSpPr>
          <p:spPr>
            <a:xfrm>
              <a:off x="1665288" y="5221288"/>
              <a:ext cx="76200" cy="142875"/>
            </a:xfrm>
            <a:custGeom>
              <a:rect b="b" l="l" r="r" t="t"/>
              <a:pathLst>
                <a:path extrusionOk="0" h="451" w="240">
                  <a:moveTo>
                    <a:pt x="181" y="90"/>
                  </a:moveTo>
                  <a:lnTo>
                    <a:pt x="61" y="90"/>
                  </a:lnTo>
                  <a:lnTo>
                    <a:pt x="55" y="89"/>
                  </a:lnTo>
                  <a:lnTo>
                    <a:pt x="50" y="86"/>
                  </a:lnTo>
                  <a:lnTo>
                    <a:pt x="46" y="82"/>
                  </a:lnTo>
                  <a:lnTo>
                    <a:pt x="45" y="75"/>
                  </a:lnTo>
                  <a:lnTo>
                    <a:pt x="46" y="69"/>
                  </a:lnTo>
                  <a:lnTo>
                    <a:pt x="50" y="65"/>
                  </a:lnTo>
                  <a:lnTo>
                    <a:pt x="55" y="61"/>
                  </a:lnTo>
                  <a:lnTo>
                    <a:pt x="61" y="60"/>
                  </a:lnTo>
                  <a:lnTo>
                    <a:pt x="181" y="60"/>
                  </a:lnTo>
                  <a:lnTo>
                    <a:pt x="186" y="61"/>
                  </a:lnTo>
                  <a:lnTo>
                    <a:pt x="191" y="65"/>
                  </a:lnTo>
                  <a:lnTo>
                    <a:pt x="194" y="69"/>
                  </a:lnTo>
                  <a:lnTo>
                    <a:pt x="195" y="75"/>
                  </a:lnTo>
                  <a:lnTo>
                    <a:pt x="194" y="82"/>
                  </a:lnTo>
                  <a:lnTo>
                    <a:pt x="191" y="86"/>
                  </a:lnTo>
                  <a:lnTo>
                    <a:pt x="186" y="89"/>
                  </a:lnTo>
                  <a:lnTo>
                    <a:pt x="181" y="90"/>
                  </a:lnTo>
                  <a:close/>
                  <a:moveTo>
                    <a:pt x="181" y="151"/>
                  </a:moveTo>
                  <a:lnTo>
                    <a:pt x="61" y="151"/>
                  </a:lnTo>
                  <a:lnTo>
                    <a:pt x="55" y="150"/>
                  </a:lnTo>
                  <a:lnTo>
                    <a:pt x="50" y="146"/>
                  </a:lnTo>
                  <a:lnTo>
                    <a:pt x="46" y="141"/>
                  </a:lnTo>
                  <a:lnTo>
                    <a:pt x="45" y="135"/>
                  </a:lnTo>
                  <a:lnTo>
                    <a:pt x="46" y="130"/>
                  </a:lnTo>
                  <a:lnTo>
                    <a:pt x="50" y="125"/>
                  </a:lnTo>
                  <a:lnTo>
                    <a:pt x="55" y="122"/>
                  </a:lnTo>
                  <a:lnTo>
                    <a:pt x="61" y="120"/>
                  </a:lnTo>
                  <a:lnTo>
                    <a:pt x="181" y="120"/>
                  </a:lnTo>
                  <a:lnTo>
                    <a:pt x="186" y="122"/>
                  </a:lnTo>
                  <a:lnTo>
                    <a:pt x="191" y="125"/>
                  </a:lnTo>
                  <a:lnTo>
                    <a:pt x="194" y="130"/>
                  </a:lnTo>
                  <a:lnTo>
                    <a:pt x="195" y="135"/>
                  </a:lnTo>
                  <a:lnTo>
                    <a:pt x="194" y="141"/>
                  </a:lnTo>
                  <a:lnTo>
                    <a:pt x="191" y="146"/>
                  </a:lnTo>
                  <a:lnTo>
                    <a:pt x="186" y="150"/>
                  </a:lnTo>
                  <a:lnTo>
                    <a:pt x="181" y="151"/>
                  </a:lnTo>
                  <a:close/>
                  <a:moveTo>
                    <a:pt x="181" y="210"/>
                  </a:moveTo>
                  <a:lnTo>
                    <a:pt x="61" y="210"/>
                  </a:lnTo>
                  <a:lnTo>
                    <a:pt x="55" y="209"/>
                  </a:lnTo>
                  <a:lnTo>
                    <a:pt x="50" y="207"/>
                  </a:lnTo>
                  <a:lnTo>
                    <a:pt x="46" y="202"/>
                  </a:lnTo>
                  <a:lnTo>
                    <a:pt x="45" y="196"/>
                  </a:lnTo>
                  <a:lnTo>
                    <a:pt x="46" y="190"/>
                  </a:lnTo>
                  <a:lnTo>
                    <a:pt x="50" y="185"/>
                  </a:lnTo>
                  <a:lnTo>
                    <a:pt x="55" y="181"/>
                  </a:lnTo>
                  <a:lnTo>
                    <a:pt x="61" y="180"/>
                  </a:lnTo>
                  <a:lnTo>
                    <a:pt x="181" y="180"/>
                  </a:lnTo>
                  <a:lnTo>
                    <a:pt x="186" y="181"/>
                  </a:lnTo>
                  <a:lnTo>
                    <a:pt x="191" y="185"/>
                  </a:lnTo>
                  <a:lnTo>
                    <a:pt x="194" y="190"/>
                  </a:lnTo>
                  <a:lnTo>
                    <a:pt x="195" y="196"/>
                  </a:lnTo>
                  <a:lnTo>
                    <a:pt x="194" y="202"/>
                  </a:lnTo>
                  <a:lnTo>
                    <a:pt x="191" y="207"/>
                  </a:lnTo>
                  <a:lnTo>
                    <a:pt x="186" y="209"/>
                  </a:lnTo>
                  <a:lnTo>
                    <a:pt x="181" y="210"/>
                  </a:lnTo>
                  <a:close/>
                  <a:moveTo>
                    <a:pt x="181" y="271"/>
                  </a:moveTo>
                  <a:lnTo>
                    <a:pt x="61" y="271"/>
                  </a:lnTo>
                  <a:lnTo>
                    <a:pt x="55" y="270"/>
                  </a:lnTo>
                  <a:lnTo>
                    <a:pt x="50" y="266"/>
                  </a:lnTo>
                  <a:lnTo>
                    <a:pt x="46" y="261"/>
                  </a:lnTo>
                  <a:lnTo>
                    <a:pt x="45" y="255"/>
                  </a:lnTo>
                  <a:lnTo>
                    <a:pt x="46" y="250"/>
                  </a:lnTo>
                  <a:lnTo>
                    <a:pt x="50" y="245"/>
                  </a:lnTo>
                  <a:lnTo>
                    <a:pt x="55" y="242"/>
                  </a:lnTo>
                  <a:lnTo>
                    <a:pt x="61" y="241"/>
                  </a:lnTo>
                  <a:lnTo>
                    <a:pt x="181" y="241"/>
                  </a:lnTo>
                  <a:lnTo>
                    <a:pt x="186" y="242"/>
                  </a:lnTo>
                  <a:lnTo>
                    <a:pt x="191" y="245"/>
                  </a:lnTo>
                  <a:lnTo>
                    <a:pt x="194" y="250"/>
                  </a:lnTo>
                  <a:lnTo>
                    <a:pt x="195" y="255"/>
                  </a:lnTo>
                  <a:lnTo>
                    <a:pt x="194" y="261"/>
                  </a:lnTo>
                  <a:lnTo>
                    <a:pt x="191" y="266"/>
                  </a:lnTo>
                  <a:lnTo>
                    <a:pt x="186" y="270"/>
                  </a:lnTo>
                  <a:lnTo>
                    <a:pt x="181" y="271"/>
                  </a:lnTo>
                  <a:close/>
                  <a:moveTo>
                    <a:pt x="181" y="330"/>
                  </a:moveTo>
                  <a:lnTo>
                    <a:pt x="61" y="330"/>
                  </a:lnTo>
                  <a:lnTo>
                    <a:pt x="55" y="329"/>
                  </a:lnTo>
                  <a:lnTo>
                    <a:pt x="50" y="327"/>
                  </a:lnTo>
                  <a:lnTo>
                    <a:pt x="46" y="322"/>
                  </a:lnTo>
                  <a:lnTo>
                    <a:pt x="45" y="316"/>
                  </a:lnTo>
                  <a:lnTo>
                    <a:pt x="46" y="310"/>
                  </a:lnTo>
                  <a:lnTo>
                    <a:pt x="50" y="305"/>
                  </a:lnTo>
                  <a:lnTo>
                    <a:pt x="55" y="301"/>
                  </a:lnTo>
                  <a:lnTo>
                    <a:pt x="61" y="300"/>
                  </a:lnTo>
                  <a:lnTo>
                    <a:pt x="181" y="300"/>
                  </a:lnTo>
                  <a:lnTo>
                    <a:pt x="186" y="301"/>
                  </a:lnTo>
                  <a:lnTo>
                    <a:pt x="191" y="305"/>
                  </a:lnTo>
                  <a:lnTo>
                    <a:pt x="194" y="310"/>
                  </a:lnTo>
                  <a:lnTo>
                    <a:pt x="195" y="316"/>
                  </a:lnTo>
                  <a:lnTo>
                    <a:pt x="194" y="322"/>
                  </a:lnTo>
                  <a:lnTo>
                    <a:pt x="191" y="327"/>
                  </a:lnTo>
                  <a:lnTo>
                    <a:pt x="186" y="329"/>
                  </a:lnTo>
                  <a:lnTo>
                    <a:pt x="181" y="330"/>
                  </a:lnTo>
                  <a:close/>
                  <a:moveTo>
                    <a:pt x="226" y="0"/>
                  </a:moveTo>
                  <a:lnTo>
                    <a:pt x="15" y="0"/>
                  </a:lnTo>
                  <a:lnTo>
                    <a:pt x="10" y="1"/>
                  </a:lnTo>
                  <a:lnTo>
                    <a:pt x="5" y="5"/>
                  </a:lnTo>
                  <a:lnTo>
                    <a:pt x="1" y="10"/>
                  </a:lnTo>
                  <a:lnTo>
                    <a:pt x="0" y="15"/>
                  </a:lnTo>
                  <a:lnTo>
                    <a:pt x="0" y="436"/>
                  </a:lnTo>
                  <a:lnTo>
                    <a:pt x="1" y="442"/>
                  </a:lnTo>
                  <a:lnTo>
                    <a:pt x="5" y="447"/>
                  </a:lnTo>
                  <a:lnTo>
                    <a:pt x="10" y="449"/>
                  </a:lnTo>
                  <a:lnTo>
                    <a:pt x="15" y="451"/>
                  </a:lnTo>
                  <a:lnTo>
                    <a:pt x="226" y="451"/>
                  </a:lnTo>
                  <a:lnTo>
                    <a:pt x="232" y="449"/>
                  </a:lnTo>
                  <a:lnTo>
                    <a:pt x="237" y="447"/>
                  </a:lnTo>
                  <a:lnTo>
                    <a:pt x="239" y="442"/>
                  </a:lnTo>
                  <a:lnTo>
                    <a:pt x="240" y="436"/>
                  </a:lnTo>
                  <a:lnTo>
                    <a:pt x="240" y="15"/>
                  </a:lnTo>
                  <a:lnTo>
                    <a:pt x="239" y="10"/>
                  </a:lnTo>
                  <a:lnTo>
                    <a:pt x="237" y="5"/>
                  </a:lnTo>
                  <a:lnTo>
                    <a:pt x="232" y="1"/>
                  </a:lnTo>
                  <a:lnTo>
                    <a:pt x="226" y="0"/>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46" name="Google Shape;646;p78"/>
            <p:cNvSpPr/>
            <p:nvPr/>
          </p:nvSpPr>
          <p:spPr>
            <a:xfrm>
              <a:off x="1536700" y="5213350"/>
              <a:ext cx="123825" cy="150813"/>
            </a:xfrm>
            <a:custGeom>
              <a:rect b="b" l="l" r="r" t="t"/>
              <a:pathLst>
                <a:path extrusionOk="0" h="474" w="391">
                  <a:moveTo>
                    <a:pt x="225" y="128"/>
                  </a:moveTo>
                  <a:lnTo>
                    <a:pt x="224" y="134"/>
                  </a:lnTo>
                  <a:lnTo>
                    <a:pt x="221" y="139"/>
                  </a:lnTo>
                  <a:lnTo>
                    <a:pt x="217" y="142"/>
                  </a:lnTo>
                  <a:lnTo>
                    <a:pt x="210" y="143"/>
                  </a:lnTo>
                  <a:lnTo>
                    <a:pt x="180" y="143"/>
                  </a:lnTo>
                  <a:lnTo>
                    <a:pt x="174" y="142"/>
                  </a:lnTo>
                  <a:lnTo>
                    <a:pt x="169" y="139"/>
                  </a:lnTo>
                  <a:lnTo>
                    <a:pt x="167" y="134"/>
                  </a:lnTo>
                  <a:lnTo>
                    <a:pt x="166" y="128"/>
                  </a:lnTo>
                  <a:lnTo>
                    <a:pt x="167" y="123"/>
                  </a:lnTo>
                  <a:lnTo>
                    <a:pt x="169" y="118"/>
                  </a:lnTo>
                  <a:lnTo>
                    <a:pt x="174" y="114"/>
                  </a:lnTo>
                  <a:lnTo>
                    <a:pt x="180" y="113"/>
                  </a:lnTo>
                  <a:lnTo>
                    <a:pt x="210" y="113"/>
                  </a:lnTo>
                  <a:lnTo>
                    <a:pt x="217" y="114"/>
                  </a:lnTo>
                  <a:lnTo>
                    <a:pt x="221" y="118"/>
                  </a:lnTo>
                  <a:lnTo>
                    <a:pt x="224" y="123"/>
                  </a:lnTo>
                  <a:lnTo>
                    <a:pt x="225" y="128"/>
                  </a:lnTo>
                  <a:close/>
                  <a:moveTo>
                    <a:pt x="210" y="233"/>
                  </a:moveTo>
                  <a:lnTo>
                    <a:pt x="180" y="233"/>
                  </a:lnTo>
                  <a:lnTo>
                    <a:pt x="174" y="232"/>
                  </a:lnTo>
                  <a:lnTo>
                    <a:pt x="169" y="230"/>
                  </a:lnTo>
                  <a:lnTo>
                    <a:pt x="167" y="225"/>
                  </a:lnTo>
                  <a:lnTo>
                    <a:pt x="166" y="219"/>
                  </a:lnTo>
                  <a:lnTo>
                    <a:pt x="167" y="213"/>
                  </a:lnTo>
                  <a:lnTo>
                    <a:pt x="169" y="208"/>
                  </a:lnTo>
                  <a:lnTo>
                    <a:pt x="174" y="204"/>
                  </a:lnTo>
                  <a:lnTo>
                    <a:pt x="180" y="203"/>
                  </a:lnTo>
                  <a:lnTo>
                    <a:pt x="210" y="203"/>
                  </a:lnTo>
                  <a:lnTo>
                    <a:pt x="217" y="204"/>
                  </a:lnTo>
                  <a:lnTo>
                    <a:pt x="221" y="208"/>
                  </a:lnTo>
                  <a:lnTo>
                    <a:pt x="224" y="213"/>
                  </a:lnTo>
                  <a:lnTo>
                    <a:pt x="225" y="219"/>
                  </a:lnTo>
                  <a:lnTo>
                    <a:pt x="224" y="225"/>
                  </a:lnTo>
                  <a:lnTo>
                    <a:pt x="221" y="230"/>
                  </a:lnTo>
                  <a:lnTo>
                    <a:pt x="217" y="232"/>
                  </a:lnTo>
                  <a:lnTo>
                    <a:pt x="210" y="233"/>
                  </a:lnTo>
                  <a:close/>
                  <a:moveTo>
                    <a:pt x="210" y="323"/>
                  </a:moveTo>
                  <a:lnTo>
                    <a:pt x="180" y="323"/>
                  </a:lnTo>
                  <a:lnTo>
                    <a:pt x="174" y="323"/>
                  </a:lnTo>
                  <a:lnTo>
                    <a:pt x="169" y="319"/>
                  </a:lnTo>
                  <a:lnTo>
                    <a:pt x="167" y="315"/>
                  </a:lnTo>
                  <a:lnTo>
                    <a:pt x="166" y="308"/>
                  </a:lnTo>
                  <a:lnTo>
                    <a:pt x="167" y="302"/>
                  </a:lnTo>
                  <a:lnTo>
                    <a:pt x="169" y="299"/>
                  </a:lnTo>
                  <a:lnTo>
                    <a:pt x="174" y="295"/>
                  </a:lnTo>
                  <a:lnTo>
                    <a:pt x="180" y="294"/>
                  </a:lnTo>
                  <a:lnTo>
                    <a:pt x="210" y="294"/>
                  </a:lnTo>
                  <a:lnTo>
                    <a:pt x="217" y="295"/>
                  </a:lnTo>
                  <a:lnTo>
                    <a:pt x="221" y="299"/>
                  </a:lnTo>
                  <a:lnTo>
                    <a:pt x="224" y="302"/>
                  </a:lnTo>
                  <a:lnTo>
                    <a:pt x="225" y="308"/>
                  </a:lnTo>
                  <a:lnTo>
                    <a:pt x="224" y="315"/>
                  </a:lnTo>
                  <a:lnTo>
                    <a:pt x="221" y="319"/>
                  </a:lnTo>
                  <a:lnTo>
                    <a:pt x="217" y="323"/>
                  </a:lnTo>
                  <a:lnTo>
                    <a:pt x="210" y="323"/>
                  </a:lnTo>
                  <a:close/>
                  <a:moveTo>
                    <a:pt x="300" y="294"/>
                  </a:moveTo>
                  <a:lnTo>
                    <a:pt x="331" y="294"/>
                  </a:lnTo>
                  <a:lnTo>
                    <a:pt x="337" y="295"/>
                  </a:lnTo>
                  <a:lnTo>
                    <a:pt x="342" y="299"/>
                  </a:lnTo>
                  <a:lnTo>
                    <a:pt x="344" y="302"/>
                  </a:lnTo>
                  <a:lnTo>
                    <a:pt x="345" y="308"/>
                  </a:lnTo>
                  <a:lnTo>
                    <a:pt x="344" y="315"/>
                  </a:lnTo>
                  <a:lnTo>
                    <a:pt x="342" y="319"/>
                  </a:lnTo>
                  <a:lnTo>
                    <a:pt x="337" y="323"/>
                  </a:lnTo>
                  <a:lnTo>
                    <a:pt x="331" y="323"/>
                  </a:lnTo>
                  <a:lnTo>
                    <a:pt x="300" y="323"/>
                  </a:lnTo>
                  <a:lnTo>
                    <a:pt x="294" y="323"/>
                  </a:lnTo>
                  <a:lnTo>
                    <a:pt x="291" y="319"/>
                  </a:lnTo>
                  <a:lnTo>
                    <a:pt x="287" y="315"/>
                  </a:lnTo>
                  <a:lnTo>
                    <a:pt x="286" y="308"/>
                  </a:lnTo>
                  <a:lnTo>
                    <a:pt x="287" y="302"/>
                  </a:lnTo>
                  <a:lnTo>
                    <a:pt x="291" y="299"/>
                  </a:lnTo>
                  <a:lnTo>
                    <a:pt x="294" y="295"/>
                  </a:lnTo>
                  <a:lnTo>
                    <a:pt x="300" y="294"/>
                  </a:lnTo>
                  <a:close/>
                  <a:moveTo>
                    <a:pt x="300" y="203"/>
                  </a:moveTo>
                  <a:lnTo>
                    <a:pt x="331" y="203"/>
                  </a:lnTo>
                  <a:lnTo>
                    <a:pt x="337" y="204"/>
                  </a:lnTo>
                  <a:lnTo>
                    <a:pt x="342" y="208"/>
                  </a:lnTo>
                  <a:lnTo>
                    <a:pt x="344" y="213"/>
                  </a:lnTo>
                  <a:lnTo>
                    <a:pt x="345" y="219"/>
                  </a:lnTo>
                  <a:lnTo>
                    <a:pt x="344" y="225"/>
                  </a:lnTo>
                  <a:lnTo>
                    <a:pt x="342" y="230"/>
                  </a:lnTo>
                  <a:lnTo>
                    <a:pt x="337" y="232"/>
                  </a:lnTo>
                  <a:lnTo>
                    <a:pt x="331" y="233"/>
                  </a:lnTo>
                  <a:lnTo>
                    <a:pt x="300" y="233"/>
                  </a:lnTo>
                  <a:lnTo>
                    <a:pt x="294" y="232"/>
                  </a:lnTo>
                  <a:lnTo>
                    <a:pt x="291" y="230"/>
                  </a:lnTo>
                  <a:lnTo>
                    <a:pt x="287" y="225"/>
                  </a:lnTo>
                  <a:lnTo>
                    <a:pt x="286" y="219"/>
                  </a:lnTo>
                  <a:lnTo>
                    <a:pt x="287" y="213"/>
                  </a:lnTo>
                  <a:lnTo>
                    <a:pt x="291" y="208"/>
                  </a:lnTo>
                  <a:lnTo>
                    <a:pt x="294" y="204"/>
                  </a:lnTo>
                  <a:lnTo>
                    <a:pt x="300" y="203"/>
                  </a:lnTo>
                  <a:close/>
                  <a:moveTo>
                    <a:pt x="300" y="113"/>
                  </a:moveTo>
                  <a:lnTo>
                    <a:pt x="331" y="113"/>
                  </a:lnTo>
                  <a:lnTo>
                    <a:pt x="337" y="114"/>
                  </a:lnTo>
                  <a:lnTo>
                    <a:pt x="342" y="118"/>
                  </a:lnTo>
                  <a:lnTo>
                    <a:pt x="344" y="123"/>
                  </a:lnTo>
                  <a:lnTo>
                    <a:pt x="345" y="128"/>
                  </a:lnTo>
                  <a:lnTo>
                    <a:pt x="344" y="134"/>
                  </a:lnTo>
                  <a:lnTo>
                    <a:pt x="342" y="139"/>
                  </a:lnTo>
                  <a:lnTo>
                    <a:pt x="337" y="142"/>
                  </a:lnTo>
                  <a:lnTo>
                    <a:pt x="331" y="143"/>
                  </a:lnTo>
                  <a:lnTo>
                    <a:pt x="300" y="143"/>
                  </a:lnTo>
                  <a:lnTo>
                    <a:pt x="294" y="142"/>
                  </a:lnTo>
                  <a:lnTo>
                    <a:pt x="291" y="139"/>
                  </a:lnTo>
                  <a:lnTo>
                    <a:pt x="287" y="134"/>
                  </a:lnTo>
                  <a:lnTo>
                    <a:pt x="286" y="128"/>
                  </a:lnTo>
                  <a:lnTo>
                    <a:pt x="287" y="123"/>
                  </a:lnTo>
                  <a:lnTo>
                    <a:pt x="291" y="118"/>
                  </a:lnTo>
                  <a:lnTo>
                    <a:pt x="294" y="114"/>
                  </a:lnTo>
                  <a:lnTo>
                    <a:pt x="300" y="113"/>
                  </a:lnTo>
                  <a:close/>
                  <a:moveTo>
                    <a:pt x="90" y="143"/>
                  </a:moveTo>
                  <a:lnTo>
                    <a:pt x="60" y="143"/>
                  </a:lnTo>
                  <a:lnTo>
                    <a:pt x="54" y="142"/>
                  </a:lnTo>
                  <a:lnTo>
                    <a:pt x="49" y="139"/>
                  </a:lnTo>
                  <a:lnTo>
                    <a:pt x="47" y="134"/>
                  </a:lnTo>
                  <a:lnTo>
                    <a:pt x="45" y="128"/>
                  </a:lnTo>
                  <a:lnTo>
                    <a:pt x="47" y="123"/>
                  </a:lnTo>
                  <a:lnTo>
                    <a:pt x="49" y="118"/>
                  </a:lnTo>
                  <a:lnTo>
                    <a:pt x="54" y="114"/>
                  </a:lnTo>
                  <a:lnTo>
                    <a:pt x="60" y="113"/>
                  </a:lnTo>
                  <a:lnTo>
                    <a:pt x="90" y="113"/>
                  </a:lnTo>
                  <a:lnTo>
                    <a:pt x="96" y="114"/>
                  </a:lnTo>
                  <a:lnTo>
                    <a:pt x="101" y="118"/>
                  </a:lnTo>
                  <a:lnTo>
                    <a:pt x="104" y="123"/>
                  </a:lnTo>
                  <a:lnTo>
                    <a:pt x="105" y="128"/>
                  </a:lnTo>
                  <a:lnTo>
                    <a:pt x="104" y="134"/>
                  </a:lnTo>
                  <a:lnTo>
                    <a:pt x="101" y="139"/>
                  </a:lnTo>
                  <a:lnTo>
                    <a:pt x="96" y="142"/>
                  </a:lnTo>
                  <a:lnTo>
                    <a:pt x="90" y="143"/>
                  </a:lnTo>
                  <a:close/>
                  <a:moveTo>
                    <a:pt x="90" y="233"/>
                  </a:moveTo>
                  <a:lnTo>
                    <a:pt x="60" y="233"/>
                  </a:lnTo>
                  <a:lnTo>
                    <a:pt x="54" y="232"/>
                  </a:lnTo>
                  <a:lnTo>
                    <a:pt x="49" y="230"/>
                  </a:lnTo>
                  <a:lnTo>
                    <a:pt x="47" y="225"/>
                  </a:lnTo>
                  <a:lnTo>
                    <a:pt x="45" y="219"/>
                  </a:lnTo>
                  <a:lnTo>
                    <a:pt x="47" y="213"/>
                  </a:lnTo>
                  <a:lnTo>
                    <a:pt x="49" y="208"/>
                  </a:lnTo>
                  <a:lnTo>
                    <a:pt x="54" y="204"/>
                  </a:lnTo>
                  <a:lnTo>
                    <a:pt x="60" y="203"/>
                  </a:lnTo>
                  <a:lnTo>
                    <a:pt x="90" y="203"/>
                  </a:lnTo>
                  <a:lnTo>
                    <a:pt x="96" y="204"/>
                  </a:lnTo>
                  <a:lnTo>
                    <a:pt x="101" y="208"/>
                  </a:lnTo>
                  <a:lnTo>
                    <a:pt x="104" y="213"/>
                  </a:lnTo>
                  <a:lnTo>
                    <a:pt x="105" y="219"/>
                  </a:lnTo>
                  <a:lnTo>
                    <a:pt x="104" y="225"/>
                  </a:lnTo>
                  <a:lnTo>
                    <a:pt x="101" y="230"/>
                  </a:lnTo>
                  <a:lnTo>
                    <a:pt x="96" y="232"/>
                  </a:lnTo>
                  <a:lnTo>
                    <a:pt x="90" y="233"/>
                  </a:lnTo>
                  <a:close/>
                  <a:moveTo>
                    <a:pt x="90" y="323"/>
                  </a:moveTo>
                  <a:lnTo>
                    <a:pt x="60" y="323"/>
                  </a:lnTo>
                  <a:lnTo>
                    <a:pt x="54" y="323"/>
                  </a:lnTo>
                  <a:lnTo>
                    <a:pt x="49" y="319"/>
                  </a:lnTo>
                  <a:lnTo>
                    <a:pt x="47" y="315"/>
                  </a:lnTo>
                  <a:lnTo>
                    <a:pt x="45" y="308"/>
                  </a:lnTo>
                  <a:lnTo>
                    <a:pt x="47" y="302"/>
                  </a:lnTo>
                  <a:lnTo>
                    <a:pt x="49" y="299"/>
                  </a:lnTo>
                  <a:lnTo>
                    <a:pt x="54" y="295"/>
                  </a:lnTo>
                  <a:lnTo>
                    <a:pt x="60" y="294"/>
                  </a:lnTo>
                  <a:lnTo>
                    <a:pt x="90" y="294"/>
                  </a:lnTo>
                  <a:lnTo>
                    <a:pt x="96" y="295"/>
                  </a:lnTo>
                  <a:lnTo>
                    <a:pt x="101" y="299"/>
                  </a:lnTo>
                  <a:lnTo>
                    <a:pt x="104" y="302"/>
                  </a:lnTo>
                  <a:lnTo>
                    <a:pt x="105" y="308"/>
                  </a:lnTo>
                  <a:lnTo>
                    <a:pt x="104" y="315"/>
                  </a:lnTo>
                  <a:lnTo>
                    <a:pt x="101" y="319"/>
                  </a:lnTo>
                  <a:lnTo>
                    <a:pt x="96" y="323"/>
                  </a:lnTo>
                  <a:lnTo>
                    <a:pt x="90" y="323"/>
                  </a:lnTo>
                  <a:close/>
                  <a:moveTo>
                    <a:pt x="0" y="0"/>
                  </a:moveTo>
                  <a:lnTo>
                    <a:pt x="0" y="459"/>
                  </a:lnTo>
                  <a:lnTo>
                    <a:pt x="0" y="465"/>
                  </a:lnTo>
                  <a:lnTo>
                    <a:pt x="4" y="470"/>
                  </a:lnTo>
                  <a:lnTo>
                    <a:pt x="9" y="472"/>
                  </a:lnTo>
                  <a:lnTo>
                    <a:pt x="15" y="474"/>
                  </a:lnTo>
                  <a:lnTo>
                    <a:pt x="135" y="474"/>
                  </a:lnTo>
                  <a:lnTo>
                    <a:pt x="135" y="398"/>
                  </a:lnTo>
                  <a:lnTo>
                    <a:pt x="136" y="393"/>
                  </a:lnTo>
                  <a:lnTo>
                    <a:pt x="140" y="389"/>
                  </a:lnTo>
                  <a:lnTo>
                    <a:pt x="145" y="385"/>
                  </a:lnTo>
                  <a:lnTo>
                    <a:pt x="150" y="384"/>
                  </a:lnTo>
                  <a:lnTo>
                    <a:pt x="241" y="384"/>
                  </a:lnTo>
                  <a:lnTo>
                    <a:pt x="247" y="385"/>
                  </a:lnTo>
                  <a:lnTo>
                    <a:pt x="251" y="389"/>
                  </a:lnTo>
                  <a:lnTo>
                    <a:pt x="254" y="393"/>
                  </a:lnTo>
                  <a:lnTo>
                    <a:pt x="255" y="398"/>
                  </a:lnTo>
                  <a:lnTo>
                    <a:pt x="255" y="474"/>
                  </a:lnTo>
                  <a:lnTo>
                    <a:pt x="376" y="474"/>
                  </a:lnTo>
                  <a:lnTo>
                    <a:pt x="382" y="472"/>
                  </a:lnTo>
                  <a:lnTo>
                    <a:pt x="387" y="470"/>
                  </a:lnTo>
                  <a:lnTo>
                    <a:pt x="390" y="465"/>
                  </a:lnTo>
                  <a:lnTo>
                    <a:pt x="391" y="459"/>
                  </a:lnTo>
                  <a:lnTo>
                    <a:pt x="391" y="0"/>
                  </a:lnTo>
                  <a:lnTo>
                    <a:pt x="382" y="10"/>
                  </a:lnTo>
                  <a:lnTo>
                    <a:pt x="372" y="18"/>
                  </a:lnTo>
                  <a:lnTo>
                    <a:pt x="361" y="27"/>
                  </a:lnTo>
                  <a:lnTo>
                    <a:pt x="350" y="35"/>
                  </a:lnTo>
                  <a:lnTo>
                    <a:pt x="339" y="43"/>
                  </a:lnTo>
                  <a:lnTo>
                    <a:pt x="327" y="49"/>
                  </a:lnTo>
                  <a:lnTo>
                    <a:pt x="316" y="55"/>
                  </a:lnTo>
                  <a:lnTo>
                    <a:pt x="304" y="61"/>
                  </a:lnTo>
                  <a:lnTo>
                    <a:pt x="291" y="66"/>
                  </a:lnTo>
                  <a:lnTo>
                    <a:pt x="278" y="71"/>
                  </a:lnTo>
                  <a:lnTo>
                    <a:pt x="265" y="74"/>
                  </a:lnTo>
                  <a:lnTo>
                    <a:pt x="252" y="78"/>
                  </a:lnTo>
                  <a:lnTo>
                    <a:pt x="237" y="80"/>
                  </a:lnTo>
                  <a:lnTo>
                    <a:pt x="224" y="81"/>
                  </a:lnTo>
                  <a:lnTo>
                    <a:pt x="209" y="83"/>
                  </a:lnTo>
                  <a:lnTo>
                    <a:pt x="196" y="83"/>
                  </a:lnTo>
                  <a:lnTo>
                    <a:pt x="181" y="83"/>
                  </a:lnTo>
                  <a:lnTo>
                    <a:pt x="167" y="81"/>
                  </a:lnTo>
                  <a:lnTo>
                    <a:pt x="153" y="80"/>
                  </a:lnTo>
                  <a:lnTo>
                    <a:pt x="139" y="78"/>
                  </a:lnTo>
                  <a:lnTo>
                    <a:pt x="126" y="74"/>
                  </a:lnTo>
                  <a:lnTo>
                    <a:pt x="112" y="71"/>
                  </a:lnTo>
                  <a:lnTo>
                    <a:pt x="100" y="66"/>
                  </a:lnTo>
                  <a:lnTo>
                    <a:pt x="88" y="61"/>
                  </a:lnTo>
                  <a:lnTo>
                    <a:pt x="75" y="55"/>
                  </a:lnTo>
                  <a:lnTo>
                    <a:pt x="64" y="49"/>
                  </a:lnTo>
                  <a:lnTo>
                    <a:pt x="51" y="43"/>
                  </a:lnTo>
                  <a:lnTo>
                    <a:pt x="41" y="35"/>
                  </a:lnTo>
                  <a:lnTo>
                    <a:pt x="30" y="27"/>
                  </a:lnTo>
                  <a:lnTo>
                    <a:pt x="20" y="18"/>
                  </a:lnTo>
                  <a:lnTo>
                    <a:pt x="9" y="10"/>
                  </a:lnTo>
                  <a:lnTo>
                    <a:pt x="0" y="0"/>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sp>
          <p:nvSpPr>
            <p:cNvPr id="647" name="Google Shape;647;p78"/>
            <p:cNvSpPr/>
            <p:nvPr/>
          </p:nvSpPr>
          <p:spPr>
            <a:xfrm>
              <a:off x="1522413" y="5078413"/>
              <a:ext cx="152400" cy="152400"/>
            </a:xfrm>
            <a:custGeom>
              <a:rect b="b" l="l" r="r" t="t"/>
              <a:pathLst>
                <a:path extrusionOk="0" h="480" w="482">
                  <a:moveTo>
                    <a:pt x="91" y="195"/>
                  </a:moveTo>
                  <a:lnTo>
                    <a:pt x="93" y="190"/>
                  </a:lnTo>
                  <a:lnTo>
                    <a:pt x="95" y="185"/>
                  </a:lnTo>
                  <a:lnTo>
                    <a:pt x="100" y="182"/>
                  </a:lnTo>
                  <a:lnTo>
                    <a:pt x="106" y="180"/>
                  </a:lnTo>
                  <a:lnTo>
                    <a:pt x="181" y="180"/>
                  </a:lnTo>
                  <a:lnTo>
                    <a:pt x="181" y="105"/>
                  </a:lnTo>
                  <a:lnTo>
                    <a:pt x="182" y="99"/>
                  </a:lnTo>
                  <a:lnTo>
                    <a:pt x="186" y="94"/>
                  </a:lnTo>
                  <a:lnTo>
                    <a:pt x="191" y="91"/>
                  </a:lnTo>
                  <a:lnTo>
                    <a:pt x="196" y="89"/>
                  </a:lnTo>
                  <a:lnTo>
                    <a:pt x="287" y="89"/>
                  </a:lnTo>
                  <a:lnTo>
                    <a:pt x="293" y="91"/>
                  </a:lnTo>
                  <a:lnTo>
                    <a:pt x="297" y="94"/>
                  </a:lnTo>
                  <a:lnTo>
                    <a:pt x="300" y="99"/>
                  </a:lnTo>
                  <a:lnTo>
                    <a:pt x="301" y="105"/>
                  </a:lnTo>
                  <a:lnTo>
                    <a:pt x="301" y="180"/>
                  </a:lnTo>
                  <a:lnTo>
                    <a:pt x="377" y="180"/>
                  </a:lnTo>
                  <a:lnTo>
                    <a:pt x="383" y="182"/>
                  </a:lnTo>
                  <a:lnTo>
                    <a:pt x="388" y="185"/>
                  </a:lnTo>
                  <a:lnTo>
                    <a:pt x="390" y="190"/>
                  </a:lnTo>
                  <a:lnTo>
                    <a:pt x="391" y="195"/>
                  </a:lnTo>
                  <a:lnTo>
                    <a:pt x="391" y="285"/>
                  </a:lnTo>
                  <a:lnTo>
                    <a:pt x="390" y="292"/>
                  </a:lnTo>
                  <a:lnTo>
                    <a:pt x="388" y="296"/>
                  </a:lnTo>
                  <a:lnTo>
                    <a:pt x="383" y="299"/>
                  </a:lnTo>
                  <a:lnTo>
                    <a:pt x="377" y="301"/>
                  </a:lnTo>
                  <a:lnTo>
                    <a:pt x="301" y="301"/>
                  </a:lnTo>
                  <a:lnTo>
                    <a:pt x="301" y="376"/>
                  </a:lnTo>
                  <a:lnTo>
                    <a:pt x="300" y="382"/>
                  </a:lnTo>
                  <a:lnTo>
                    <a:pt x="297" y="387"/>
                  </a:lnTo>
                  <a:lnTo>
                    <a:pt x="293" y="389"/>
                  </a:lnTo>
                  <a:lnTo>
                    <a:pt x="287" y="390"/>
                  </a:lnTo>
                  <a:lnTo>
                    <a:pt x="196" y="390"/>
                  </a:lnTo>
                  <a:lnTo>
                    <a:pt x="191" y="389"/>
                  </a:lnTo>
                  <a:lnTo>
                    <a:pt x="186" y="387"/>
                  </a:lnTo>
                  <a:lnTo>
                    <a:pt x="182" y="382"/>
                  </a:lnTo>
                  <a:lnTo>
                    <a:pt x="181" y="376"/>
                  </a:lnTo>
                  <a:lnTo>
                    <a:pt x="181" y="301"/>
                  </a:lnTo>
                  <a:lnTo>
                    <a:pt x="106" y="301"/>
                  </a:lnTo>
                  <a:lnTo>
                    <a:pt x="100" y="299"/>
                  </a:lnTo>
                  <a:lnTo>
                    <a:pt x="95" y="296"/>
                  </a:lnTo>
                  <a:lnTo>
                    <a:pt x="93" y="292"/>
                  </a:lnTo>
                  <a:lnTo>
                    <a:pt x="91" y="285"/>
                  </a:lnTo>
                  <a:lnTo>
                    <a:pt x="91" y="195"/>
                  </a:lnTo>
                  <a:close/>
                  <a:moveTo>
                    <a:pt x="242" y="480"/>
                  </a:moveTo>
                  <a:lnTo>
                    <a:pt x="254" y="480"/>
                  </a:lnTo>
                  <a:lnTo>
                    <a:pt x="266" y="479"/>
                  </a:lnTo>
                  <a:lnTo>
                    <a:pt x="278" y="478"/>
                  </a:lnTo>
                  <a:lnTo>
                    <a:pt x="289" y="475"/>
                  </a:lnTo>
                  <a:lnTo>
                    <a:pt x="312" y="471"/>
                  </a:lnTo>
                  <a:lnTo>
                    <a:pt x="335" y="462"/>
                  </a:lnTo>
                  <a:lnTo>
                    <a:pt x="356" y="452"/>
                  </a:lnTo>
                  <a:lnTo>
                    <a:pt x="375" y="440"/>
                  </a:lnTo>
                  <a:lnTo>
                    <a:pt x="395" y="426"/>
                  </a:lnTo>
                  <a:lnTo>
                    <a:pt x="412" y="411"/>
                  </a:lnTo>
                  <a:lnTo>
                    <a:pt x="426" y="394"/>
                  </a:lnTo>
                  <a:lnTo>
                    <a:pt x="441" y="375"/>
                  </a:lnTo>
                  <a:lnTo>
                    <a:pt x="453" y="355"/>
                  </a:lnTo>
                  <a:lnTo>
                    <a:pt x="463" y="335"/>
                  </a:lnTo>
                  <a:lnTo>
                    <a:pt x="471" y="313"/>
                  </a:lnTo>
                  <a:lnTo>
                    <a:pt x="477" y="288"/>
                  </a:lnTo>
                  <a:lnTo>
                    <a:pt x="479" y="278"/>
                  </a:lnTo>
                  <a:lnTo>
                    <a:pt x="481" y="265"/>
                  </a:lnTo>
                  <a:lnTo>
                    <a:pt x="481" y="253"/>
                  </a:lnTo>
                  <a:lnTo>
                    <a:pt x="482" y="240"/>
                  </a:lnTo>
                  <a:lnTo>
                    <a:pt x="481" y="228"/>
                  </a:lnTo>
                  <a:lnTo>
                    <a:pt x="481" y="216"/>
                  </a:lnTo>
                  <a:lnTo>
                    <a:pt x="479" y="204"/>
                  </a:lnTo>
                  <a:lnTo>
                    <a:pt x="477" y="191"/>
                  </a:lnTo>
                  <a:lnTo>
                    <a:pt x="471" y="170"/>
                  </a:lnTo>
                  <a:lnTo>
                    <a:pt x="463" y="146"/>
                  </a:lnTo>
                  <a:lnTo>
                    <a:pt x="453" y="126"/>
                  </a:lnTo>
                  <a:lnTo>
                    <a:pt x="441" y="106"/>
                  </a:lnTo>
                  <a:lnTo>
                    <a:pt x="426" y="87"/>
                  </a:lnTo>
                  <a:lnTo>
                    <a:pt x="412" y="70"/>
                  </a:lnTo>
                  <a:lnTo>
                    <a:pt x="395" y="55"/>
                  </a:lnTo>
                  <a:lnTo>
                    <a:pt x="375" y="41"/>
                  </a:lnTo>
                  <a:lnTo>
                    <a:pt x="356" y="29"/>
                  </a:lnTo>
                  <a:lnTo>
                    <a:pt x="335" y="19"/>
                  </a:lnTo>
                  <a:lnTo>
                    <a:pt x="312" y="10"/>
                  </a:lnTo>
                  <a:lnTo>
                    <a:pt x="289" y="4"/>
                  </a:lnTo>
                  <a:lnTo>
                    <a:pt x="278" y="2"/>
                  </a:lnTo>
                  <a:lnTo>
                    <a:pt x="266" y="1"/>
                  </a:lnTo>
                  <a:lnTo>
                    <a:pt x="254" y="0"/>
                  </a:lnTo>
                  <a:lnTo>
                    <a:pt x="242" y="0"/>
                  </a:lnTo>
                  <a:lnTo>
                    <a:pt x="229" y="0"/>
                  </a:lnTo>
                  <a:lnTo>
                    <a:pt x="216" y="1"/>
                  </a:lnTo>
                  <a:lnTo>
                    <a:pt x="204" y="2"/>
                  </a:lnTo>
                  <a:lnTo>
                    <a:pt x="193" y="4"/>
                  </a:lnTo>
                  <a:lnTo>
                    <a:pt x="170" y="10"/>
                  </a:lnTo>
                  <a:lnTo>
                    <a:pt x="147" y="19"/>
                  </a:lnTo>
                  <a:lnTo>
                    <a:pt x="127" y="29"/>
                  </a:lnTo>
                  <a:lnTo>
                    <a:pt x="107" y="41"/>
                  </a:lnTo>
                  <a:lnTo>
                    <a:pt x="89" y="55"/>
                  </a:lnTo>
                  <a:lnTo>
                    <a:pt x="71" y="70"/>
                  </a:lnTo>
                  <a:lnTo>
                    <a:pt x="56" y="87"/>
                  </a:lnTo>
                  <a:lnTo>
                    <a:pt x="42" y="106"/>
                  </a:lnTo>
                  <a:lnTo>
                    <a:pt x="29" y="126"/>
                  </a:lnTo>
                  <a:lnTo>
                    <a:pt x="20" y="146"/>
                  </a:lnTo>
                  <a:lnTo>
                    <a:pt x="11" y="170"/>
                  </a:lnTo>
                  <a:lnTo>
                    <a:pt x="5" y="191"/>
                  </a:lnTo>
                  <a:lnTo>
                    <a:pt x="4" y="204"/>
                  </a:lnTo>
                  <a:lnTo>
                    <a:pt x="2" y="216"/>
                  </a:lnTo>
                  <a:lnTo>
                    <a:pt x="2" y="228"/>
                  </a:lnTo>
                  <a:lnTo>
                    <a:pt x="0" y="240"/>
                  </a:lnTo>
                  <a:lnTo>
                    <a:pt x="2" y="253"/>
                  </a:lnTo>
                  <a:lnTo>
                    <a:pt x="2" y="265"/>
                  </a:lnTo>
                  <a:lnTo>
                    <a:pt x="4" y="278"/>
                  </a:lnTo>
                  <a:lnTo>
                    <a:pt x="5" y="288"/>
                  </a:lnTo>
                  <a:lnTo>
                    <a:pt x="11" y="313"/>
                  </a:lnTo>
                  <a:lnTo>
                    <a:pt x="20" y="335"/>
                  </a:lnTo>
                  <a:lnTo>
                    <a:pt x="29" y="355"/>
                  </a:lnTo>
                  <a:lnTo>
                    <a:pt x="42" y="375"/>
                  </a:lnTo>
                  <a:lnTo>
                    <a:pt x="56" y="394"/>
                  </a:lnTo>
                  <a:lnTo>
                    <a:pt x="71" y="411"/>
                  </a:lnTo>
                  <a:lnTo>
                    <a:pt x="89" y="426"/>
                  </a:lnTo>
                  <a:lnTo>
                    <a:pt x="107" y="440"/>
                  </a:lnTo>
                  <a:lnTo>
                    <a:pt x="127" y="452"/>
                  </a:lnTo>
                  <a:lnTo>
                    <a:pt x="147" y="462"/>
                  </a:lnTo>
                  <a:lnTo>
                    <a:pt x="170" y="471"/>
                  </a:lnTo>
                  <a:lnTo>
                    <a:pt x="193" y="475"/>
                  </a:lnTo>
                  <a:lnTo>
                    <a:pt x="204" y="478"/>
                  </a:lnTo>
                  <a:lnTo>
                    <a:pt x="216" y="479"/>
                  </a:lnTo>
                  <a:lnTo>
                    <a:pt x="229" y="480"/>
                  </a:lnTo>
                  <a:lnTo>
                    <a:pt x="242" y="480"/>
                  </a:lnTo>
                  <a:close/>
                </a:path>
              </a:pathLst>
            </a:custGeom>
            <a:solidFill>
              <a:srgbClr val="00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p:txBody>
        </p:sp>
      </p:grpSp>
      <p:sp>
        <p:nvSpPr>
          <p:cNvPr id="648" name="Google Shape;648;p78"/>
          <p:cNvSpPr txBox="1"/>
          <p:nvPr/>
        </p:nvSpPr>
        <p:spPr>
          <a:xfrm>
            <a:off x="1160800" y="1405538"/>
            <a:ext cx="4540200" cy="792600"/>
          </a:xfrm>
          <a:prstGeom prst="rect">
            <a:avLst/>
          </a:prstGeom>
          <a:noFill/>
          <a:ln>
            <a:noFill/>
          </a:ln>
        </p:spPr>
        <p:txBody>
          <a:bodyPr anchorCtr="0" anchor="t" bIns="0" lIns="0" spcFirstLastPara="1" rIns="0" wrap="square" tIns="0">
            <a:noAutofit/>
          </a:bodyPr>
          <a:lstStyle/>
          <a:p>
            <a:pPr indent="0" lvl="0" marL="914400" rtl="0" algn="l">
              <a:spcBef>
                <a:spcPts val="0"/>
              </a:spcBef>
              <a:spcAft>
                <a:spcPts val="0"/>
              </a:spcAft>
              <a:buNone/>
            </a:pPr>
            <a:r>
              <a:t/>
            </a:r>
            <a:endParaRPr sz="1100">
              <a:latin typeface="Lucida Sans"/>
              <a:ea typeface="Lucida Sans"/>
              <a:cs typeface="Lucida Sans"/>
              <a:sym typeface="Lucida Sans"/>
            </a:endParaRPr>
          </a:p>
          <a:p>
            <a:pPr indent="-298450" lvl="0" marL="457200" rtl="0" algn="l">
              <a:spcBef>
                <a:spcPts val="0"/>
              </a:spcBef>
              <a:spcAft>
                <a:spcPts val="0"/>
              </a:spcAft>
              <a:buClr>
                <a:srgbClr val="000000"/>
              </a:buClr>
              <a:buSzPts val="1100"/>
              <a:buFont typeface="Lucida Sans"/>
              <a:buChar char="●"/>
            </a:pPr>
            <a:r>
              <a:rPr lang="en" sz="1100">
                <a:latin typeface="Lucida Sans"/>
                <a:ea typeface="Lucida Sans"/>
                <a:cs typeface="Lucida Sans"/>
                <a:sym typeface="Lucida Sans"/>
              </a:rPr>
              <a:t>“Strengthen data collection and knowledge of RHD prevalence in endemic countries.”</a:t>
            </a:r>
            <a:endParaRPr sz="1100">
              <a:latin typeface="Lucida Sans"/>
              <a:ea typeface="Lucida Sans"/>
              <a:cs typeface="Lucida Sans"/>
              <a:sym typeface="Lucida Sans"/>
            </a:endParaRPr>
          </a:p>
          <a:p>
            <a:pPr indent="-298450" lvl="0" marL="457200" rtl="0" algn="l">
              <a:spcBef>
                <a:spcPts val="0"/>
              </a:spcBef>
              <a:spcAft>
                <a:spcPts val="0"/>
              </a:spcAft>
              <a:buClr>
                <a:srgbClr val="000000"/>
              </a:buClr>
              <a:buSzPts val="1100"/>
              <a:buFont typeface="Times New Roman"/>
              <a:buChar char="●"/>
            </a:pPr>
            <a:r>
              <a:rPr lang="en" sz="1100">
                <a:latin typeface="Lucida Sans"/>
                <a:ea typeface="Lucida Sans"/>
                <a:cs typeface="Lucida Sans"/>
                <a:sym typeface="Lucida Sans"/>
              </a:rPr>
              <a:t>Recommends using “cost effective medicines and technologies for the prevention and control of RHD”, which includes appropriate monitoring and treatment of strep and RHD. </a:t>
            </a:r>
            <a:r>
              <a:rPr baseline="30000" lang="en" sz="1100">
                <a:latin typeface="Lucida Sans"/>
                <a:ea typeface="Lucida Sans"/>
                <a:cs typeface="Lucida Sans"/>
                <a:sym typeface="Lucida Sans"/>
              </a:rPr>
              <a:t>3</a:t>
            </a:r>
            <a:endParaRPr baseline="30000" sz="1100">
              <a:latin typeface="Lucida Sans"/>
              <a:ea typeface="Lucida Sans"/>
              <a:cs typeface="Lucida Sans"/>
              <a:sym typeface="Lucida Sans"/>
            </a:endParaRPr>
          </a:p>
        </p:txBody>
      </p:sp>
      <p:sp>
        <p:nvSpPr>
          <p:cNvPr id="649" name="Google Shape;649;p78"/>
          <p:cNvSpPr txBox="1"/>
          <p:nvPr/>
        </p:nvSpPr>
        <p:spPr>
          <a:xfrm>
            <a:off x="1361650" y="1056125"/>
            <a:ext cx="4374900" cy="51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t/>
            </a:r>
            <a:endParaRPr b="1" sz="1100">
              <a:solidFill>
                <a:srgbClr val="3C4043"/>
              </a:solidFill>
              <a:highlight>
                <a:srgbClr val="FFFFFF"/>
              </a:highlight>
              <a:latin typeface="Lucida Sans"/>
              <a:ea typeface="Lucida Sans"/>
              <a:cs typeface="Lucida Sans"/>
              <a:sym typeface="Lucida Sans"/>
            </a:endParaRPr>
          </a:p>
          <a:p>
            <a:pPr indent="0" lvl="0" marL="0" rtl="0" algn="l">
              <a:spcBef>
                <a:spcPts val="0"/>
              </a:spcBef>
              <a:spcAft>
                <a:spcPts val="0"/>
              </a:spcAft>
              <a:buClr>
                <a:schemeClr val="dk1"/>
              </a:buClr>
              <a:buSzPts val="1100"/>
              <a:buFont typeface="Arial"/>
              <a:buNone/>
            </a:pPr>
            <a:r>
              <a:rPr b="1" lang="en" sz="1100">
                <a:solidFill>
                  <a:srgbClr val="3C4043"/>
                </a:solidFill>
                <a:highlight>
                  <a:srgbClr val="FFFFFF"/>
                </a:highlight>
                <a:latin typeface="Lucida Sans"/>
                <a:ea typeface="Lucida Sans"/>
                <a:cs typeface="Lucida Sans"/>
                <a:sym typeface="Lucida Sans"/>
              </a:rPr>
              <a:t>World health Organization's Global Resolution on Rheumatic Fever and Rheumatic Heart Disease call for:</a:t>
            </a:r>
            <a:endParaRPr b="1" sz="1100">
              <a:latin typeface="Lucida Sans"/>
              <a:ea typeface="Lucida Sans"/>
              <a:cs typeface="Lucida Sans"/>
              <a:sym typeface="Lucida Sans"/>
            </a:endParaRPr>
          </a:p>
        </p:txBody>
      </p:sp>
      <p:sp>
        <p:nvSpPr>
          <p:cNvPr id="650" name="Google Shape;650;p78"/>
          <p:cNvSpPr txBox="1"/>
          <p:nvPr/>
        </p:nvSpPr>
        <p:spPr>
          <a:xfrm>
            <a:off x="1147175" y="3072275"/>
            <a:ext cx="4469400" cy="1071300"/>
          </a:xfrm>
          <a:prstGeom prst="rect">
            <a:avLst/>
          </a:prstGeom>
          <a:noFill/>
          <a:ln>
            <a:noFill/>
          </a:ln>
        </p:spPr>
        <p:txBody>
          <a:bodyPr anchorCtr="0" anchor="t" bIns="0" lIns="0" spcFirstLastPara="1" rIns="0" wrap="square" tIns="0">
            <a:noAutofit/>
          </a:bodyPr>
          <a:lstStyle/>
          <a:p>
            <a:pPr indent="0" lvl="0" marL="457200" rtl="0" algn="l">
              <a:spcBef>
                <a:spcPts val="0"/>
              </a:spcBef>
              <a:spcAft>
                <a:spcPts val="0"/>
              </a:spcAft>
              <a:buNone/>
            </a:pPr>
            <a:r>
              <a:t/>
            </a:r>
            <a:endParaRPr b="1" sz="1100">
              <a:latin typeface="Lucida Sans"/>
              <a:ea typeface="Lucida Sans"/>
              <a:cs typeface="Lucida Sans"/>
              <a:sym typeface="Lucida Sans"/>
            </a:endParaRPr>
          </a:p>
          <a:p>
            <a:pPr indent="-298450" lvl="0" marL="457200" rtl="0" algn="l">
              <a:spcBef>
                <a:spcPts val="0"/>
              </a:spcBef>
              <a:spcAft>
                <a:spcPts val="0"/>
              </a:spcAft>
              <a:buClr>
                <a:srgbClr val="000000"/>
              </a:buClr>
              <a:buSzPts val="1100"/>
              <a:buFont typeface="Times New Roman"/>
              <a:buChar char="●"/>
            </a:pPr>
            <a:r>
              <a:rPr b="1" lang="en" sz="1100">
                <a:latin typeface="Lucida Sans"/>
                <a:ea typeface="Lucida Sans"/>
                <a:cs typeface="Lucida Sans"/>
                <a:sym typeface="Lucida Sans"/>
              </a:rPr>
              <a:t>Brazil 2016 Study: </a:t>
            </a:r>
            <a:r>
              <a:rPr lang="en" sz="1100">
                <a:latin typeface="Lucida Sans"/>
                <a:ea typeface="Lucida Sans"/>
                <a:cs typeface="Lucida Sans"/>
                <a:sym typeface="Lucida Sans"/>
              </a:rPr>
              <a:t>screened children in their communities using portable tools. Found higher prevalence rates than previous studies.</a:t>
            </a:r>
            <a:r>
              <a:rPr baseline="30000" lang="en" sz="1100">
                <a:latin typeface="Lucida Sans"/>
                <a:ea typeface="Lucida Sans"/>
                <a:cs typeface="Lucida Sans"/>
                <a:sym typeface="Lucida Sans"/>
              </a:rPr>
              <a:t>4</a:t>
            </a:r>
            <a:r>
              <a:rPr lang="en" sz="1100">
                <a:latin typeface="Lucida Sans"/>
                <a:ea typeface="Lucida Sans"/>
                <a:cs typeface="Lucida Sans"/>
                <a:sym typeface="Lucida Sans"/>
              </a:rPr>
              <a:t> </a:t>
            </a:r>
            <a:endParaRPr sz="1100">
              <a:latin typeface="Lucida Sans"/>
              <a:ea typeface="Lucida Sans"/>
              <a:cs typeface="Lucida Sans"/>
              <a:sym typeface="Lucida Sans"/>
            </a:endParaRPr>
          </a:p>
          <a:p>
            <a:pPr indent="-298450" lvl="0" marL="457200" rtl="0" algn="l">
              <a:spcBef>
                <a:spcPts val="0"/>
              </a:spcBef>
              <a:spcAft>
                <a:spcPts val="0"/>
              </a:spcAft>
              <a:buClr>
                <a:srgbClr val="000000"/>
              </a:buClr>
              <a:buSzPts val="1100"/>
              <a:buFont typeface="Times New Roman"/>
              <a:buChar char="●"/>
            </a:pPr>
            <a:r>
              <a:rPr b="1" lang="en" sz="1100">
                <a:latin typeface="Lucida Sans"/>
                <a:ea typeface="Lucida Sans"/>
                <a:cs typeface="Lucida Sans"/>
                <a:sym typeface="Lucida Sans"/>
              </a:rPr>
              <a:t>Australia: </a:t>
            </a:r>
            <a:r>
              <a:rPr lang="en" sz="1100">
                <a:latin typeface="Lucida Sans"/>
                <a:ea typeface="Lucida Sans"/>
                <a:cs typeface="Lucida Sans"/>
                <a:sym typeface="Lucida Sans"/>
              </a:rPr>
              <a:t>RHD prevalent in children from indigenous communities.</a:t>
            </a:r>
            <a:r>
              <a:rPr baseline="30000" lang="en" sz="1100">
                <a:latin typeface="Lucida Sans"/>
                <a:ea typeface="Lucida Sans"/>
                <a:cs typeface="Lucida Sans"/>
                <a:sym typeface="Lucida Sans"/>
              </a:rPr>
              <a:t>5</a:t>
            </a:r>
            <a:endParaRPr baseline="30000" sz="1100">
              <a:latin typeface="Lucida Sans"/>
              <a:ea typeface="Lucida Sans"/>
              <a:cs typeface="Lucida Sans"/>
              <a:sym typeface="Lucida Sans"/>
            </a:endParaRPr>
          </a:p>
          <a:p>
            <a:pPr indent="-298450" lvl="1" marL="914400" rtl="0" algn="l">
              <a:spcBef>
                <a:spcPts val="0"/>
              </a:spcBef>
              <a:spcAft>
                <a:spcPts val="0"/>
              </a:spcAft>
              <a:buClr>
                <a:srgbClr val="000000"/>
              </a:buClr>
              <a:buSzPts val="1100"/>
              <a:buFont typeface="Times New Roman"/>
              <a:buChar char="○"/>
            </a:pPr>
            <a:r>
              <a:rPr lang="en" sz="1100">
                <a:latin typeface="Lucida Sans"/>
                <a:ea typeface="Lucida Sans"/>
                <a:cs typeface="Lucida Sans"/>
                <a:sym typeface="Lucida Sans"/>
              </a:rPr>
              <a:t>Use of Tracking Apps to monitor RHD occurrences and vaccinations. Treatment Tracker App : </a:t>
            </a:r>
            <a:r>
              <a:rPr lang="en" sz="1100" u="sng">
                <a:latin typeface="Lucida Sans"/>
                <a:ea typeface="Lucida Sans"/>
                <a:cs typeface="Lucida Sans"/>
                <a:sym typeface="Lucida Sans"/>
                <a:hlinkClick r:id="rId3"/>
              </a:rPr>
              <a:t>https://www.rhdaustralia.org.au/treatment-tracker-app</a:t>
            </a:r>
            <a:r>
              <a:rPr lang="en" sz="1100">
                <a:latin typeface="Lucida Sans"/>
                <a:ea typeface="Lucida Sans"/>
                <a:cs typeface="Lucida Sans"/>
                <a:sym typeface="Lucida Sans"/>
              </a:rPr>
              <a:t> </a:t>
            </a:r>
            <a:r>
              <a:rPr lang="en" sz="1100">
                <a:latin typeface="Lucida Sans"/>
                <a:ea typeface="Lucida Sans"/>
                <a:cs typeface="Lucida Sans"/>
                <a:sym typeface="Lucida Sans"/>
              </a:rPr>
              <a:t> </a:t>
            </a:r>
            <a:endParaRPr sz="1100">
              <a:latin typeface="Lucida Sans"/>
              <a:ea typeface="Lucida Sans"/>
              <a:cs typeface="Lucida Sans"/>
              <a:sym typeface="Lucida Sans"/>
            </a:endParaRPr>
          </a:p>
        </p:txBody>
      </p:sp>
      <p:sp>
        <p:nvSpPr>
          <p:cNvPr id="651" name="Google Shape;651;p78"/>
          <p:cNvSpPr txBox="1"/>
          <p:nvPr/>
        </p:nvSpPr>
        <p:spPr>
          <a:xfrm>
            <a:off x="1243450" y="2667325"/>
            <a:ext cx="4374900" cy="36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100">
              <a:solidFill>
                <a:srgbClr val="3C4043"/>
              </a:solidFill>
              <a:highlight>
                <a:srgbClr val="FFFFFF"/>
              </a:highlight>
              <a:latin typeface="Lucida Sans"/>
              <a:ea typeface="Lucida Sans"/>
              <a:cs typeface="Lucida Sans"/>
              <a:sym typeface="Lucida Sans"/>
            </a:endParaRPr>
          </a:p>
          <a:p>
            <a:pPr indent="0" lvl="0" marL="0" marR="0" rtl="0" algn="l">
              <a:spcBef>
                <a:spcPts val="0"/>
              </a:spcBef>
              <a:spcAft>
                <a:spcPts val="0"/>
              </a:spcAft>
              <a:buNone/>
            </a:pPr>
            <a:r>
              <a:rPr b="1" lang="en" sz="1100">
                <a:solidFill>
                  <a:srgbClr val="3C4043"/>
                </a:solidFill>
                <a:highlight>
                  <a:srgbClr val="FFFFFF"/>
                </a:highlight>
                <a:latin typeface="Lucida Sans"/>
                <a:ea typeface="Lucida Sans"/>
                <a:cs typeface="Lucida Sans"/>
                <a:sym typeface="Lucida Sans"/>
              </a:rPr>
              <a:t>Telehealth outreach methods are critical to reach and track those with RHD</a:t>
            </a:r>
            <a:r>
              <a:rPr b="1" lang="en" sz="1100">
                <a:latin typeface="Lucida Sans"/>
                <a:ea typeface="Lucida Sans"/>
                <a:cs typeface="Lucida Sans"/>
                <a:sym typeface="Lucida Sans"/>
              </a:rPr>
              <a:t>: </a:t>
            </a:r>
            <a:endParaRPr b="1" sz="1100">
              <a:latin typeface="Lucida Sans"/>
              <a:ea typeface="Lucida Sans"/>
              <a:cs typeface="Lucida Sans"/>
              <a:sym typeface="Lucida Sans"/>
            </a:endParaRPr>
          </a:p>
        </p:txBody>
      </p:sp>
      <p:grpSp>
        <p:nvGrpSpPr>
          <p:cNvPr id="652" name="Google Shape;652;p78"/>
          <p:cNvGrpSpPr/>
          <p:nvPr/>
        </p:nvGrpSpPr>
        <p:grpSpPr>
          <a:xfrm>
            <a:off x="168301" y="4240451"/>
            <a:ext cx="8782316" cy="792600"/>
            <a:chOff x="224975" y="4240454"/>
            <a:chExt cx="8725600" cy="792600"/>
          </a:xfrm>
        </p:grpSpPr>
        <p:pic>
          <p:nvPicPr>
            <p:cNvPr id="653" name="Google Shape;653;p78"/>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654" name="Google Shape;654;p78"/>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5" name="Google Shape;655;p78"/>
          <p:cNvPicPr preferRelativeResize="0"/>
          <p:nvPr/>
        </p:nvPicPr>
        <p:blipFill>
          <a:blip r:embed="rId5">
            <a:alphaModFix/>
          </a:blip>
          <a:stretch>
            <a:fillRect/>
          </a:stretch>
        </p:blipFill>
        <p:spPr>
          <a:xfrm>
            <a:off x="256150" y="152400"/>
            <a:ext cx="1381125" cy="28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pic>
        <p:nvPicPr>
          <p:cNvPr id="660" name="Google Shape;660;p79"/>
          <p:cNvPicPr preferRelativeResize="0"/>
          <p:nvPr/>
        </p:nvPicPr>
        <p:blipFill>
          <a:blip r:embed="rId3">
            <a:alphaModFix/>
          </a:blip>
          <a:stretch>
            <a:fillRect/>
          </a:stretch>
        </p:blipFill>
        <p:spPr>
          <a:xfrm>
            <a:off x="7095025" y="949800"/>
            <a:ext cx="1475400" cy="1475400"/>
          </a:xfrm>
          <a:prstGeom prst="rect">
            <a:avLst/>
          </a:prstGeom>
          <a:noFill/>
          <a:ln>
            <a:noFill/>
          </a:ln>
        </p:spPr>
      </p:pic>
      <p:pic>
        <p:nvPicPr>
          <p:cNvPr id="661" name="Google Shape;661;p79"/>
          <p:cNvPicPr preferRelativeResize="0"/>
          <p:nvPr/>
        </p:nvPicPr>
        <p:blipFill>
          <a:blip r:embed="rId4">
            <a:alphaModFix/>
          </a:blip>
          <a:stretch>
            <a:fillRect/>
          </a:stretch>
        </p:blipFill>
        <p:spPr>
          <a:xfrm>
            <a:off x="4363555" y="1284975"/>
            <a:ext cx="1163083" cy="1475400"/>
          </a:xfrm>
          <a:prstGeom prst="rect">
            <a:avLst/>
          </a:prstGeom>
          <a:noFill/>
          <a:ln>
            <a:noFill/>
          </a:ln>
        </p:spPr>
      </p:pic>
      <p:pic>
        <p:nvPicPr>
          <p:cNvPr id="662" name="Google Shape;662;p79"/>
          <p:cNvPicPr preferRelativeResize="0"/>
          <p:nvPr/>
        </p:nvPicPr>
        <p:blipFill>
          <a:blip r:embed="rId5">
            <a:alphaModFix/>
          </a:blip>
          <a:stretch>
            <a:fillRect/>
          </a:stretch>
        </p:blipFill>
        <p:spPr>
          <a:xfrm>
            <a:off x="256150" y="152400"/>
            <a:ext cx="1381125" cy="28575"/>
          </a:xfrm>
          <a:prstGeom prst="rect">
            <a:avLst/>
          </a:prstGeom>
          <a:noFill/>
          <a:ln>
            <a:noFill/>
          </a:ln>
        </p:spPr>
      </p:pic>
      <p:pic>
        <p:nvPicPr>
          <p:cNvPr id="663" name="Google Shape;663;p79"/>
          <p:cNvPicPr preferRelativeResize="0"/>
          <p:nvPr/>
        </p:nvPicPr>
        <p:blipFill>
          <a:blip r:embed="rId6">
            <a:alphaModFix/>
          </a:blip>
          <a:stretch>
            <a:fillRect/>
          </a:stretch>
        </p:blipFill>
        <p:spPr>
          <a:xfrm>
            <a:off x="118050" y="1488425"/>
            <a:ext cx="3960950" cy="2520600"/>
          </a:xfrm>
          <a:prstGeom prst="rect">
            <a:avLst/>
          </a:prstGeom>
          <a:noFill/>
          <a:ln>
            <a:noFill/>
          </a:ln>
        </p:spPr>
      </p:pic>
      <p:grpSp>
        <p:nvGrpSpPr>
          <p:cNvPr id="664" name="Google Shape;664;p79"/>
          <p:cNvGrpSpPr/>
          <p:nvPr/>
        </p:nvGrpSpPr>
        <p:grpSpPr>
          <a:xfrm>
            <a:off x="168301" y="4240451"/>
            <a:ext cx="8782316" cy="792600"/>
            <a:chOff x="224975" y="4240454"/>
            <a:chExt cx="8725600" cy="792600"/>
          </a:xfrm>
        </p:grpSpPr>
        <p:pic>
          <p:nvPicPr>
            <p:cNvPr id="665" name="Google Shape;665;p79"/>
            <p:cNvPicPr preferRelativeResize="0"/>
            <p:nvPr/>
          </p:nvPicPr>
          <p:blipFill>
            <a:blip r:embed="rId7">
              <a:alphaModFix/>
            </a:blip>
            <a:stretch>
              <a:fillRect/>
            </a:stretch>
          </p:blipFill>
          <p:spPr>
            <a:xfrm>
              <a:off x="224975" y="4240454"/>
              <a:ext cx="784000" cy="792600"/>
            </a:xfrm>
            <a:prstGeom prst="rect">
              <a:avLst/>
            </a:prstGeom>
            <a:noFill/>
            <a:ln>
              <a:noFill/>
            </a:ln>
          </p:spPr>
        </p:pic>
        <p:sp>
          <p:nvSpPr>
            <p:cNvPr id="666" name="Google Shape;666;p79"/>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7" name="Google Shape;667;p79"/>
          <p:cNvSpPr txBox="1"/>
          <p:nvPr>
            <p:ph type="title"/>
          </p:nvPr>
        </p:nvSpPr>
        <p:spPr>
          <a:xfrm>
            <a:off x="256150" y="180975"/>
            <a:ext cx="8694600" cy="8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Malawi’s Population Primarily Lives in Rural Areas With Limited Data Access</a:t>
            </a:r>
            <a:endParaRPr b="1" baseline="30000" sz="2400">
              <a:latin typeface="Lucida Sans"/>
              <a:ea typeface="Lucida Sans"/>
              <a:cs typeface="Lucida Sans"/>
              <a:sym typeface="Lucida Sans"/>
            </a:endParaRPr>
          </a:p>
        </p:txBody>
      </p:sp>
      <p:sp>
        <p:nvSpPr>
          <p:cNvPr id="668" name="Google Shape;668;p79"/>
          <p:cNvSpPr txBox="1"/>
          <p:nvPr/>
        </p:nvSpPr>
        <p:spPr>
          <a:xfrm>
            <a:off x="5396150" y="1284975"/>
            <a:ext cx="1475400" cy="69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ucida Sans"/>
                <a:ea typeface="Lucida Sans"/>
                <a:cs typeface="Lucida Sans"/>
                <a:sym typeface="Lucida Sans"/>
              </a:rPr>
              <a:t>8.6 million mobile connections</a:t>
            </a:r>
            <a:r>
              <a:rPr baseline="30000" lang="en">
                <a:latin typeface="Lucida Sans"/>
                <a:ea typeface="Lucida Sans"/>
                <a:cs typeface="Lucida Sans"/>
                <a:sym typeface="Lucida Sans"/>
              </a:rPr>
              <a:t>6</a:t>
            </a:r>
            <a:endParaRPr baseline="30000">
              <a:latin typeface="Lucida Sans"/>
              <a:ea typeface="Lucida Sans"/>
              <a:cs typeface="Lucida Sans"/>
              <a:sym typeface="Lucida Sans"/>
            </a:endParaRPr>
          </a:p>
        </p:txBody>
      </p:sp>
      <p:sp>
        <p:nvSpPr>
          <p:cNvPr id="669" name="Google Shape;669;p79"/>
          <p:cNvSpPr txBox="1"/>
          <p:nvPr/>
        </p:nvSpPr>
        <p:spPr>
          <a:xfrm>
            <a:off x="4410700" y="3952488"/>
            <a:ext cx="1580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ucida Sans"/>
                <a:ea typeface="Lucida Sans"/>
                <a:cs typeface="Lucida Sans"/>
                <a:sym typeface="Lucida Sans"/>
              </a:rPr>
              <a:t>Mobile Phone Penetration</a:t>
            </a:r>
            <a:endParaRPr b="1">
              <a:latin typeface="Lucida Sans"/>
              <a:ea typeface="Lucida Sans"/>
              <a:cs typeface="Lucida Sans"/>
              <a:sym typeface="Lucida Sans"/>
            </a:endParaRPr>
          </a:p>
        </p:txBody>
      </p:sp>
      <p:sp>
        <p:nvSpPr>
          <p:cNvPr id="670" name="Google Shape;670;p79"/>
          <p:cNvSpPr txBox="1"/>
          <p:nvPr/>
        </p:nvSpPr>
        <p:spPr>
          <a:xfrm>
            <a:off x="6993475" y="2253750"/>
            <a:ext cx="1678500" cy="63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ucida Sans"/>
                <a:ea typeface="Lucida Sans"/>
                <a:cs typeface="Lucida Sans"/>
                <a:sym typeface="Lucida Sans"/>
              </a:rPr>
              <a:t>Mobile Band Penetration</a:t>
            </a:r>
            <a:endParaRPr b="1">
              <a:latin typeface="Lucida Sans"/>
              <a:ea typeface="Lucida Sans"/>
              <a:cs typeface="Lucida Sans"/>
              <a:sym typeface="Lucida Sans"/>
            </a:endParaRPr>
          </a:p>
        </p:txBody>
      </p:sp>
      <p:sp>
        <p:nvSpPr>
          <p:cNvPr id="671" name="Google Shape;671;p79"/>
          <p:cNvSpPr txBox="1"/>
          <p:nvPr/>
        </p:nvSpPr>
        <p:spPr>
          <a:xfrm>
            <a:off x="6411800" y="4160450"/>
            <a:ext cx="1935600" cy="63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ucida Sans"/>
                <a:ea typeface="Lucida Sans"/>
                <a:cs typeface="Lucida Sans"/>
                <a:sym typeface="Lucida Sans"/>
              </a:rPr>
              <a:t>Rural Population</a:t>
            </a:r>
            <a:endParaRPr b="1">
              <a:latin typeface="Lucida Sans"/>
              <a:ea typeface="Lucida Sans"/>
              <a:cs typeface="Lucida Sans"/>
              <a:sym typeface="Lucida Sans"/>
            </a:endParaRPr>
          </a:p>
        </p:txBody>
      </p:sp>
      <p:pic>
        <p:nvPicPr>
          <p:cNvPr id="672" name="Google Shape;672;p79"/>
          <p:cNvPicPr preferRelativeResize="0"/>
          <p:nvPr/>
        </p:nvPicPr>
        <p:blipFill>
          <a:blip r:embed="rId8">
            <a:alphaModFix/>
          </a:blip>
          <a:stretch>
            <a:fillRect/>
          </a:stretch>
        </p:blipFill>
        <p:spPr>
          <a:xfrm>
            <a:off x="4606675" y="2922563"/>
            <a:ext cx="1083450" cy="1155675"/>
          </a:xfrm>
          <a:prstGeom prst="rect">
            <a:avLst/>
          </a:prstGeom>
          <a:noFill/>
          <a:ln>
            <a:noFill/>
          </a:ln>
        </p:spPr>
      </p:pic>
      <p:pic>
        <p:nvPicPr>
          <p:cNvPr id="673" name="Google Shape;673;p79"/>
          <p:cNvPicPr preferRelativeResize="0"/>
          <p:nvPr/>
        </p:nvPicPr>
        <p:blipFill>
          <a:blip r:embed="rId9">
            <a:alphaModFix/>
          </a:blip>
          <a:stretch>
            <a:fillRect/>
          </a:stretch>
        </p:blipFill>
        <p:spPr>
          <a:xfrm>
            <a:off x="6540350" y="2937854"/>
            <a:ext cx="1678500" cy="12825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pic>
        <p:nvPicPr>
          <p:cNvPr id="678" name="Google Shape;678;p80"/>
          <p:cNvPicPr preferRelativeResize="0"/>
          <p:nvPr/>
        </p:nvPicPr>
        <p:blipFill>
          <a:blip r:embed="rId3">
            <a:alphaModFix/>
          </a:blip>
          <a:stretch>
            <a:fillRect/>
          </a:stretch>
        </p:blipFill>
        <p:spPr>
          <a:xfrm>
            <a:off x="256150" y="152400"/>
            <a:ext cx="1381125" cy="28575"/>
          </a:xfrm>
          <a:prstGeom prst="rect">
            <a:avLst/>
          </a:prstGeom>
          <a:noFill/>
          <a:ln>
            <a:noFill/>
          </a:ln>
        </p:spPr>
      </p:pic>
      <p:grpSp>
        <p:nvGrpSpPr>
          <p:cNvPr id="679" name="Google Shape;679;p80"/>
          <p:cNvGrpSpPr/>
          <p:nvPr/>
        </p:nvGrpSpPr>
        <p:grpSpPr>
          <a:xfrm>
            <a:off x="168301" y="4240451"/>
            <a:ext cx="8782316" cy="792600"/>
            <a:chOff x="224975" y="4240454"/>
            <a:chExt cx="8725600" cy="792600"/>
          </a:xfrm>
        </p:grpSpPr>
        <p:pic>
          <p:nvPicPr>
            <p:cNvPr id="680" name="Google Shape;680;p80"/>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681" name="Google Shape;681;p80"/>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80"/>
          <p:cNvSpPr txBox="1"/>
          <p:nvPr/>
        </p:nvSpPr>
        <p:spPr>
          <a:xfrm>
            <a:off x="158600" y="125450"/>
            <a:ext cx="8320800" cy="4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A Mobile Solution To Improve RHD </a:t>
            </a:r>
            <a:r>
              <a:rPr b="1" lang="en" sz="2400">
                <a:latin typeface="Lucida Sans"/>
                <a:ea typeface="Lucida Sans"/>
                <a:cs typeface="Lucida Sans"/>
                <a:sym typeface="Lucida Sans"/>
              </a:rPr>
              <a:t>Surveillance</a:t>
            </a:r>
            <a:endParaRPr b="1" sz="2400">
              <a:latin typeface="Lucida Sans"/>
              <a:ea typeface="Lucida Sans"/>
              <a:cs typeface="Lucida Sans"/>
              <a:sym typeface="Lucida Sans"/>
            </a:endParaRPr>
          </a:p>
        </p:txBody>
      </p:sp>
      <p:sp>
        <p:nvSpPr>
          <p:cNvPr id="683" name="Google Shape;683;p80"/>
          <p:cNvSpPr/>
          <p:nvPr/>
        </p:nvSpPr>
        <p:spPr>
          <a:xfrm>
            <a:off x="311688" y="814138"/>
            <a:ext cx="8520600" cy="880500"/>
          </a:xfrm>
          <a:prstGeom prst="roundRect">
            <a:avLst>
              <a:gd fmla="val 16667" name="adj"/>
            </a:avLst>
          </a:prstGeom>
          <a:solidFill>
            <a:srgbClr val="FFFFFF"/>
          </a:solidFill>
          <a:ln cap="flat" cmpd="sng" w="9525">
            <a:solidFill>
              <a:srgbClr val="3494BA"/>
            </a:solidFill>
            <a:prstDash val="solid"/>
            <a:round/>
            <a:headEnd len="sm" w="sm" type="none"/>
            <a:tailEnd len="sm" w="sm" type="none"/>
          </a:ln>
        </p:spPr>
        <p:txBody>
          <a:bodyPr anchorCtr="0" anchor="ctr" bIns="34275" lIns="68575" spcFirstLastPara="1" rIns="68575" wrap="square" tIns="34275">
            <a:noAutofit/>
          </a:bodyPr>
          <a:lstStyle/>
          <a:p>
            <a:pPr indent="0" lvl="0" marL="914400" rtl="0" algn="just">
              <a:lnSpc>
                <a:spcPct val="115000"/>
              </a:lnSpc>
              <a:spcBef>
                <a:spcPts val="0"/>
              </a:spcBef>
              <a:spcAft>
                <a:spcPts val="0"/>
              </a:spcAft>
              <a:buSzPts val="1100"/>
              <a:buNone/>
            </a:pPr>
            <a:r>
              <a:t/>
            </a:r>
            <a:endParaRPr sz="1200">
              <a:solidFill>
                <a:schemeClr val="dk1"/>
              </a:solidFill>
            </a:endParaRPr>
          </a:p>
          <a:p>
            <a:pPr indent="0" lvl="0" marL="914400" rtl="0" algn="just">
              <a:lnSpc>
                <a:spcPct val="115000"/>
              </a:lnSpc>
              <a:spcBef>
                <a:spcPts val="0"/>
              </a:spcBef>
              <a:spcAft>
                <a:spcPts val="0"/>
              </a:spcAft>
              <a:buSzPts val="1100"/>
              <a:buNone/>
            </a:pPr>
            <a:r>
              <a:rPr b="1" lang="en" sz="1100">
                <a:solidFill>
                  <a:schemeClr val="dk1"/>
                </a:solidFill>
                <a:latin typeface="Lucida Sans"/>
                <a:ea typeface="Lucida Sans"/>
                <a:cs typeface="Lucida Sans"/>
                <a:sym typeface="Lucida Sans"/>
              </a:rPr>
              <a:t>Design Challenge</a:t>
            </a:r>
            <a:r>
              <a:rPr lang="en" sz="1100">
                <a:solidFill>
                  <a:schemeClr val="dk1"/>
                </a:solidFill>
                <a:latin typeface="Lucida Sans"/>
                <a:ea typeface="Lucida Sans"/>
                <a:cs typeface="Lucida Sans"/>
                <a:sym typeface="Lucida Sans"/>
              </a:rPr>
              <a:t>: How can local</a:t>
            </a:r>
            <a:r>
              <a:rPr lang="en" sz="1100">
                <a:solidFill>
                  <a:schemeClr val="dk1"/>
                </a:solidFill>
                <a:latin typeface="Lucida Sans"/>
                <a:ea typeface="Lucida Sans"/>
                <a:cs typeface="Lucida Sans"/>
                <a:sym typeface="Lucida Sans"/>
              </a:rPr>
              <a:t> health workers</a:t>
            </a:r>
            <a:r>
              <a:rPr lang="en" sz="1100">
                <a:solidFill>
                  <a:schemeClr val="dk1"/>
                </a:solidFill>
                <a:latin typeface="Lucida Sans"/>
                <a:ea typeface="Lucida Sans"/>
                <a:cs typeface="Lucida Sans"/>
                <a:sym typeface="Lucida Sans"/>
              </a:rPr>
              <a:t> in Malawi keep an accurate, up-to-date record of youth who have RHD and connect them with the appropriate resources to ensure that they do not develop further strep throat or more severe chronic disease?</a:t>
            </a:r>
            <a:endParaRPr sz="1100">
              <a:solidFill>
                <a:schemeClr val="dk1"/>
              </a:solidFill>
              <a:latin typeface="Lucida Sans"/>
              <a:ea typeface="Lucida Sans"/>
              <a:cs typeface="Lucida Sans"/>
              <a:sym typeface="Lucida Sans"/>
            </a:endParaRPr>
          </a:p>
          <a:p>
            <a:pPr indent="0" lvl="0" marL="0" marR="0" rtl="0" algn="ctr">
              <a:spcBef>
                <a:spcPts val="0"/>
              </a:spcBef>
              <a:spcAft>
                <a:spcPts val="0"/>
              </a:spcAft>
              <a:buNone/>
            </a:pPr>
            <a:r>
              <a:t/>
            </a:r>
            <a:endParaRPr>
              <a:solidFill>
                <a:schemeClr val="lt1"/>
              </a:solidFill>
              <a:latin typeface="Quattrocento Sans"/>
              <a:ea typeface="Quattrocento Sans"/>
              <a:cs typeface="Quattrocento Sans"/>
              <a:sym typeface="Quattrocento Sans"/>
            </a:endParaRPr>
          </a:p>
        </p:txBody>
      </p:sp>
      <p:grpSp>
        <p:nvGrpSpPr>
          <p:cNvPr id="684" name="Google Shape;684;p80"/>
          <p:cNvGrpSpPr/>
          <p:nvPr/>
        </p:nvGrpSpPr>
        <p:grpSpPr>
          <a:xfrm>
            <a:off x="571569" y="990973"/>
            <a:ext cx="547211" cy="600330"/>
            <a:chOff x="7753350" y="2554288"/>
            <a:chExt cx="285750" cy="361950"/>
          </a:xfrm>
        </p:grpSpPr>
        <p:sp>
          <p:nvSpPr>
            <p:cNvPr id="685" name="Google Shape;685;p80"/>
            <p:cNvSpPr/>
            <p:nvPr/>
          </p:nvSpPr>
          <p:spPr>
            <a:xfrm>
              <a:off x="7753350" y="2598738"/>
              <a:ext cx="285750" cy="317500"/>
            </a:xfrm>
            <a:custGeom>
              <a:rect b="b" l="l" r="r" t="t"/>
              <a:pathLst>
                <a:path extrusionOk="0" h="84" w="76">
                  <a:moveTo>
                    <a:pt x="74" y="0"/>
                  </a:moveTo>
                  <a:cubicBezTo>
                    <a:pt x="60" y="0"/>
                    <a:pt x="60" y="0"/>
                    <a:pt x="60" y="0"/>
                  </a:cubicBezTo>
                  <a:cubicBezTo>
                    <a:pt x="60" y="12"/>
                    <a:pt x="60" y="12"/>
                    <a:pt x="60" y="12"/>
                  </a:cubicBezTo>
                  <a:cubicBezTo>
                    <a:pt x="64" y="12"/>
                    <a:pt x="64" y="12"/>
                    <a:pt x="64" y="12"/>
                  </a:cubicBezTo>
                  <a:cubicBezTo>
                    <a:pt x="64" y="44"/>
                    <a:pt x="64" y="44"/>
                    <a:pt x="64" y="44"/>
                  </a:cubicBezTo>
                  <a:cubicBezTo>
                    <a:pt x="56" y="44"/>
                    <a:pt x="56" y="44"/>
                    <a:pt x="56" y="44"/>
                  </a:cubicBezTo>
                  <a:cubicBezTo>
                    <a:pt x="55" y="44"/>
                    <a:pt x="55" y="44"/>
                    <a:pt x="54" y="45"/>
                  </a:cubicBezTo>
                  <a:cubicBezTo>
                    <a:pt x="51" y="53"/>
                    <a:pt x="51" y="53"/>
                    <a:pt x="51" y="53"/>
                  </a:cubicBezTo>
                  <a:cubicBezTo>
                    <a:pt x="44" y="29"/>
                    <a:pt x="44" y="29"/>
                    <a:pt x="44" y="29"/>
                  </a:cubicBezTo>
                  <a:cubicBezTo>
                    <a:pt x="44" y="29"/>
                    <a:pt x="43" y="28"/>
                    <a:pt x="42" y="28"/>
                  </a:cubicBezTo>
                  <a:cubicBezTo>
                    <a:pt x="41" y="28"/>
                    <a:pt x="41" y="28"/>
                    <a:pt x="40" y="29"/>
                  </a:cubicBezTo>
                  <a:cubicBezTo>
                    <a:pt x="32" y="46"/>
                    <a:pt x="32" y="46"/>
                    <a:pt x="32" y="46"/>
                  </a:cubicBezTo>
                  <a:cubicBezTo>
                    <a:pt x="26" y="37"/>
                    <a:pt x="26" y="37"/>
                    <a:pt x="26" y="37"/>
                  </a:cubicBezTo>
                  <a:cubicBezTo>
                    <a:pt x="25" y="36"/>
                    <a:pt x="25" y="36"/>
                    <a:pt x="24" y="36"/>
                  </a:cubicBezTo>
                  <a:cubicBezTo>
                    <a:pt x="23" y="36"/>
                    <a:pt x="23" y="36"/>
                    <a:pt x="22" y="37"/>
                  </a:cubicBezTo>
                  <a:cubicBezTo>
                    <a:pt x="17" y="44"/>
                    <a:pt x="17" y="44"/>
                    <a:pt x="17" y="44"/>
                  </a:cubicBezTo>
                  <a:cubicBezTo>
                    <a:pt x="12" y="44"/>
                    <a:pt x="12" y="44"/>
                    <a:pt x="12" y="44"/>
                  </a:cubicBezTo>
                  <a:cubicBezTo>
                    <a:pt x="12" y="12"/>
                    <a:pt x="12" y="12"/>
                    <a:pt x="12" y="12"/>
                  </a:cubicBezTo>
                  <a:cubicBezTo>
                    <a:pt x="16" y="12"/>
                    <a:pt x="16" y="12"/>
                    <a:pt x="16" y="12"/>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4" y="84"/>
                    <a:pt x="74" y="84"/>
                    <a:pt x="74" y="84"/>
                  </a:cubicBezTo>
                  <a:cubicBezTo>
                    <a:pt x="75" y="84"/>
                    <a:pt x="76" y="83"/>
                    <a:pt x="76" y="82"/>
                  </a:cubicBezTo>
                  <a:cubicBezTo>
                    <a:pt x="76" y="2"/>
                    <a:pt x="76" y="2"/>
                    <a:pt x="76" y="2"/>
                  </a:cubicBezTo>
                  <a:cubicBezTo>
                    <a:pt x="76" y="1"/>
                    <a:pt x="75" y="0"/>
                    <a:pt x="74" y="0"/>
                  </a:cubicBezTo>
                  <a:close/>
                  <a:moveTo>
                    <a:pt x="64" y="68"/>
                  </a:moveTo>
                  <a:cubicBezTo>
                    <a:pt x="12" y="68"/>
                    <a:pt x="12" y="68"/>
                    <a:pt x="12" y="68"/>
                  </a:cubicBezTo>
                  <a:cubicBezTo>
                    <a:pt x="12" y="48"/>
                    <a:pt x="12" y="48"/>
                    <a:pt x="12" y="48"/>
                  </a:cubicBezTo>
                  <a:cubicBezTo>
                    <a:pt x="18" y="48"/>
                    <a:pt x="18" y="48"/>
                    <a:pt x="18" y="48"/>
                  </a:cubicBezTo>
                  <a:cubicBezTo>
                    <a:pt x="19" y="48"/>
                    <a:pt x="19" y="48"/>
                    <a:pt x="20" y="47"/>
                  </a:cubicBezTo>
                  <a:cubicBezTo>
                    <a:pt x="24" y="41"/>
                    <a:pt x="24" y="41"/>
                    <a:pt x="24" y="41"/>
                  </a:cubicBezTo>
                  <a:cubicBezTo>
                    <a:pt x="30" y="51"/>
                    <a:pt x="30" y="51"/>
                    <a:pt x="30" y="51"/>
                  </a:cubicBezTo>
                  <a:cubicBezTo>
                    <a:pt x="31" y="52"/>
                    <a:pt x="31" y="52"/>
                    <a:pt x="32" y="52"/>
                  </a:cubicBezTo>
                  <a:cubicBezTo>
                    <a:pt x="33" y="52"/>
                    <a:pt x="33" y="52"/>
                    <a:pt x="34" y="51"/>
                  </a:cubicBezTo>
                  <a:cubicBezTo>
                    <a:pt x="41" y="36"/>
                    <a:pt x="41" y="36"/>
                    <a:pt x="41" y="36"/>
                  </a:cubicBezTo>
                  <a:cubicBezTo>
                    <a:pt x="48" y="59"/>
                    <a:pt x="48" y="59"/>
                    <a:pt x="48" y="59"/>
                  </a:cubicBezTo>
                  <a:cubicBezTo>
                    <a:pt x="48" y="59"/>
                    <a:pt x="49" y="60"/>
                    <a:pt x="50" y="60"/>
                  </a:cubicBezTo>
                  <a:cubicBezTo>
                    <a:pt x="51" y="60"/>
                    <a:pt x="51" y="60"/>
                    <a:pt x="52" y="59"/>
                  </a:cubicBezTo>
                  <a:cubicBezTo>
                    <a:pt x="57" y="48"/>
                    <a:pt x="57" y="48"/>
                    <a:pt x="57" y="48"/>
                  </a:cubicBezTo>
                  <a:cubicBezTo>
                    <a:pt x="64" y="48"/>
                    <a:pt x="64" y="48"/>
                    <a:pt x="64" y="48"/>
                  </a:cubicBezTo>
                  <a:lnTo>
                    <a:pt x="64" y="68"/>
                  </a:lnTo>
                  <a:close/>
                </a:path>
              </a:pathLst>
            </a:custGeom>
            <a:solidFill>
              <a:srgbClr val="3494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686" name="Google Shape;686;p80"/>
            <p:cNvSpPr/>
            <p:nvPr/>
          </p:nvSpPr>
          <p:spPr>
            <a:xfrm>
              <a:off x="7829550" y="2554288"/>
              <a:ext cx="134938" cy="104775"/>
            </a:xfrm>
            <a:custGeom>
              <a:rect b="b" l="l" r="r" t="t"/>
              <a:pathLst>
                <a:path extrusionOk="0" h="28" w="36">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rgbClr val="3494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sp>
        <p:nvSpPr>
          <p:cNvPr id="687" name="Google Shape;687;p80"/>
          <p:cNvSpPr/>
          <p:nvPr/>
        </p:nvSpPr>
        <p:spPr>
          <a:xfrm>
            <a:off x="299150" y="1775625"/>
            <a:ext cx="8520600" cy="880500"/>
          </a:xfrm>
          <a:prstGeom prst="roundRect">
            <a:avLst>
              <a:gd fmla="val 16667" name="adj"/>
            </a:avLst>
          </a:prstGeom>
          <a:solidFill>
            <a:schemeClr val="lt1"/>
          </a:solidFill>
          <a:ln cap="flat" cmpd="sng" w="9525">
            <a:solidFill>
              <a:srgbClr val="58B6C0"/>
            </a:solidFill>
            <a:prstDash val="solid"/>
            <a:round/>
            <a:headEnd len="sm" w="sm" type="none"/>
            <a:tailEnd len="sm" w="sm" type="none"/>
          </a:ln>
        </p:spPr>
        <p:txBody>
          <a:bodyPr anchorCtr="0" anchor="ctr" bIns="34275" lIns="68575" spcFirstLastPara="1" rIns="68575" wrap="square" tIns="34275">
            <a:noAutofit/>
          </a:bodyPr>
          <a:lstStyle/>
          <a:p>
            <a:pPr indent="0" lvl="0" marL="914400" rtl="0" algn="l">
              <a:lnSpc>
                <a:spcPct val="115000"/>
              </a:lnSpc>
              <a:spcBef>
                <a:spcPts val="0"/>
              </a:spcBef>
              <a:spcAft>
                <a:spcPts val="0"/>
              </a:spcAft>
              <a:buClr>
                <a:schemeClr val="dk1"/>
              </a:buClr>
              <a:buSzPts val="1100"/>
              <a:buFont typeface="Arial"/>
              <a:buNone/>
            </a:pPr>
            <a:r>
              <a:rPr b="1" lang="en" sz="1100">
                <a:latin typeface="Lucida Sans"/>
                <a:ea typeface="Lucida Sans"/>
                <a:cs typeface="Lucida Sans"/>
                <a:sym typeface="Lucida Sans"/>
              </a:rPr>
              <a:t>Goal</a:t>
            </a:r>
            <a:r>
              <a:rPr lang="en" sz="1100">
                <a:latin typeface="Lucida Sans"/>
                <a:ea typeface="Lucida Sans"/>
                <a:cs typeface="Lucida Sans"/>
                <a:sym typeface="Lucida Sans"/>
              </a:rPr>
              <a:t>: Our goal</a:t>
            </a:r>
            <a:r>
              <a:rPr lang="en" sz="1100">
                <a:latin typeface="Lucida Sans"/>
                <a:ea typeface="Lucida Sans"/>
                <a:cs typeface="Lucida Sans"/>
                <a:sym typeface="Lucida Sans"/>
              </a:rPr>
              <a:t> is to </a:t>
            </a:r>
            <a:r>
              <a:rPr lang="en" sz="1100">
                <a:latin typeface="Lucida Sans"/>
                <a:ea typeface="Lucida Sans"/>
                <a:cs typeface="Lucida Sans"/>
                <a:sym typeface="Lucida Sans"/>
              </a:rPr>
              <a:t>improve the surveillance of rheumatic heart disease</a:t>
            </a:r>
            <a:r>
              <a:rPr lang="en" sz="1100">
                <a:latin typeface="Lucida Sans"/>
                <a:ea typeface="Lucida Sans"/>
                <a:cs typeface="Lucida Sans"/>
                <a:sym typeface="Lucida Sans"/>
              </a:rPr>
              <a:t> cases among youth in rural and urban Malawi while also ensuring that registered youth are receiving monthly injections of benzathine penicillin G (BPG)  to prevent further strep throat and more severe rheumatic heart disease.</a:t>
            </a:r>
            <a:endParaRPr>
              <a:latin typeface="Lucida Sans"/>
              <a:ea typeface="Lucida Sans"/>
              <a:cs typeface="Lucida Sans"/>
              <a:sym typeface="Lucida Sans"/>
            </a:endParaRPr>
          </a:p>
        </p:txBody>
      </p:sp>
      <p:grpSp>
        <p:nvGrpSpPr>
          <p:cNvPr id="688" name="Google Shape;688;p80"/>
          <p:cNvGrpSpPr/>
          <p:nvPr/>
        </p:nvGrpSpPr>
        <p:grpSpPr>
          <a:xfrm>
            <a:off x="504958" y="1959134"/>
            <a:ext cx="680437" cy="497711"/>
            <a:chOff x="2676525" y="1892300"/>
            <a:chExt cx="360363" cy="301625"/>
          </a:xfrm>
        </p:grpSpPr>
        <p:sp>
          <p:nvSpPr>
            <p:cNvPr id="689" name="Google Shape;689;p80"/>
            <p:cNvSpPr/>
            <p:nvPr/>
          </p:nvSpPr>
          <p:spPr>
            <a:xfrm>
              <a:off x="2676525" y="1892300"/>
              <a:ext cx="360363" cy="271463"/>
            </a:xfrm>
            <a:custGeom>
              <a:rect b="b" l="l" r="r" t="t"/>
              <a:pathLst>
                <a:path extrusionOk="0" h="72" w="96">
                  <a:moveTo>
                    <a:pt x="94" y="12"/>
                  </a:moveTo>
                  <a:cubicBezTo>
                    <a:pt x="58" y="12"/>
                    <a:pt x="58" y="12"/>
                    <a:pt x="58" y="12"/>
                  </a:cubicBezTo>
                  <a:cubicBezTo>
                    <a:pt x="58" y="10"/>
                    <a:pt x="58" y="10"/>
                    <a:pt x="58" y="10"/>
                  </a:cubicBezTo>
                  <a:cubicBezTo>
                    <a:pt x="58" y="5"/>
                    <a:pt x="54" y="0"/>
                    <a:pt x="48" y="0"/>
                  </a:cubicBezTo>
                  <a:cubicBezTo>
                    <a:pt x="42" y="0"/>
                    <a:pt x="38" y="5"/>
                    <a:pt x="38" y="10"/>
                  </a:cubicBezTo>
                  <a:cubicBezTo>
                    <a:pt x="38" y="60"/>
                    <a:pt x="38" y="60"/>
                    <a:pt x="38" y="60"/>
                  </a:cubicBezTo>
                  <a:cubicBezTo>
                    <a:pt x="36" y="60"/>
                    <a:pt x="36" y="60"/>
                    <a:pt x="36" y="60"/>
                  </a:cubicBezTo>
                  <a:cubicBezTo>
                    <a:pt x="36" y="22"/>
                    <a:pt x="36" y="22"/>
                    <a:pt x="36" y="22"/>
                  </a:cubicBezTo>
                  <a:cubicBezTo>
                    <a:pt x="36" y="21"/>
                    <a:pt x="35" y="20"/>
                    <a:pt x="34" y="20"/>
                  </a:cubicBezTo>
                  <a:cubicBezTo>
                    <a:pt x="20" y="20"/>
                    <a:pt x="20" y="20"/>
                    <a:pt x="20" y="20"/>
                  </a:cubicBezTo>
                  <a:cubicBezTo>
                    <a:pt x="19" y="20"/>
                    <a:pt x="19" y="20"/>
                    <a:pt x="18" y="21"/>
                  </a:cubicBezTo>
                  <a:cubicBezTo>
                    <a:pt x="8" y="39"/>
                    <a:pt x="8" y="39"/>
                    <a:pt x="8" y="39"/>
                  </a:cubicBezTo>
                  <a:cubicBezTo>
                    <a:pt x="1" y="47"/>
                    <a:pt x="1" y="47"/>
                    <a:pt x="1" y="47"/>
                  </a:cubicBezTo>
                  <a:cubicBezTo>
                    <a:pt x="0" y="47"/>
                    <a:pt x="0" y="47"/>
                    <a:pt x="0" y="48"/>
                  </a:cubicBezTo>
                  <a:cubicBezTo>
                    <a:pt x="0" y="70"/>
                    <a:pt x="0" y="70"/>
                    <a:pt x="0" y="70"/>
                  </a:cubicBezTo>
                  <a:cubicBezTo>
                    <a:pt x="0" y="71"/>
                    <a:pt x="1" y="72"/>
                    <a:pt x="2" y="72"/>
                  </a:cubicBezTo>
                  <a:cubicBezTo>
                    <a:pt x="6" y="72"/>
                    <a:pt x="6" y="72"/>
                    <a:pt x="6" y="72"/>
                  </a:cubicBezTo>
                  <a:cubicBezTo>
                    <a:pt x="6" y="71"/>
                    <a:pt x="6" y="71"/>
                    <a:pt x="6" y="70"/>
                  </a:cubicBezTo>
                  <a:cubicBezTo>
                    <a:pt x="6" y="62"/>
                    <a:pt x="12" y="56"/>
                    <a:pt x="20" y="56"/>
                  </a:cubicBezTo>
                  <a:cubicBezTo>
                    <a:pt x="28" y="56"/>
                    <a:pt x="34" y="62"/>
                    <a:pt x="34" y="70"/>
                  </a:cubicBezTo>
                  <a:cubicBezTo>
                    <a:pt x="34" y="71"/>
                    <a:pt x="34" y="71"/>
                    <a:pt x="34" y="72"/>
                  </a:cubicBezTo>
                  <a:cubicBezTo>
                    <a:pt x="62" y="72"/>
                    <a:pt x="62" y="72"/>
                    <a:pt x="62" y="72"/>
                  </a:cubicBezTo>
                  <a:cubicBezTo>
                    <a:pt x="62" y="71"/>
                    <a:pt x="62" y="71"/>
                    <a:pt x="62" y="70"/>
                  </a:cubicBezTo>
                  <a:cubicBezTo>
                    <a:pt x="62" y="62"/>
                    <a:pt x="68" y="56"/>
                    <a:pt x="76" y="56"/>
                  </a:cubicBezTo>
                  <a:cubicBezTo>
                    <a:pt x="84" y="56"/>
                    <a:pt x="90" y="62"/>
                    <a:pt x="90" y="70"/>
                  </a:cubicBezTo>
                  <a:cubicBezTo>
                    <a:pt x="90" y="71"/>
                    <a:pt x="90" y="71"/>
                    <a:pt x="90" y="72"/>
                  </a:cubicBezTo>
                  <a:cubicBezTo>
                    <a:pt x="94" y="72"/>
                    <a:pt x="94" y="72"/>
                    <a:pt x="94" y="72"/>
                  </a:cubicBezTo>
                  <a:cubicBezTo>
                    <a:pt x="95" y="72"/>
                    <a:pt x="96" y="71"/>
                    <a:pt x="96" y="70"/>
                  </a:cubicBezTo>
                  <a:cubicBezTo>
                    <a:pt x="96" y="14"/>
                    <a:pt x="96" y="14"/>
                    <a:pt x="96" y="14"/>
                  </a:cubicBezTo>
                  <a:cubicBezTo>
                    <a:pt x="96" y="13"/>
                    <a:pt x="95" y="12"/>
                    <a:pt x="94" y="12"/>
                  </a:cubicBezTo>
                  <a:close/>
                  <a:moveTo>
                    <a:pt x="30" y="32"/>
                  </a:moveTo>
                  <a:cubicBezTo>
                    <a:pt x="25" y="32"/>
                    <a:pt x="25" y="32"/>
                    <a:pt x="25" y="32"/>
                  </a:cubicBezTo>
                  <a:cubicBezTo>
                    <a:pt x="20" y="43"/>
                    <a:pt x="20" y="43"/>
                    <a:pt x="20" y="43"/>
                  </a:cubicBezTo>
                  <a:cubicBezTo>
                    <a:pt x="19" y="44"/>
                    <a:pt x="19" y="44"/>
                    <a:pt x="18" y="44"/>
                  </a:cubicBezTo>
                  <a:cubicBezTo>
                    <a:pt x="18" y="44"/>
                    <a:pt x="17" y="44"/>
                    <a:pt x="17" y="44"/>
                  </a:cubicBezTo>
                  <a:cubicBezTo>
                    <a:pt x="16" y="43"/>
                    <a:pt x="16" y="42"/>
                    <a:pt x="16" y="41"/>
                  </a:cubicBezTo>
                  <a:cubicBezTo>
                    <a:pt x="22" y="29"/>
                    <a:pt x="22" y="29"/>
                    <a:pt x="22" y="29"/>
                  </a:cubicBezTo>
                  <a:cubicBezTo>
                    <a:pt x="23" y="28"/>
                    <a:pt x="23" y="28"/>
                    <a:pt x="24" y="28"/>
                  </a:cubicBezTo>
                  <a:cubicBezTo>
                    <a:pt x="30" y="28"/>
                    <a:pt x="30" y="28"/>
                    <a:pt x="30" y="28"/>
                  </a:cubicBezTo>
                  <a:cubicBezTo>
                    <a:pt x="31" y="28"/>
                    <a:pt x="32" y="29"/>
                    <a:pt x="32" y="30"/>
                  </a:cubicBezTo>
                  <a:cubicBezTo>
                    <a:pt x="32" y="31"/>
                    <a:pt x="31" y="32"/>
                    <a:pt x="30" y="32"/>
                  </a:cubicBezTo>
                  <a:close/>
                  <a:moveTo>
                    <a:pt x="42" y="10"/>
                  </a:moveTo>
                  <a:cubicBezTo>
                    <a:pt x="42" y="7"/>
                    <a:pt x="45" y="4"/>
                    <a:pt x="48" y="4"/>
                  </a:cubicBezTo>
                  <a:cubicBezTo>
                    <a:pt x="51" y="4"/>
                    <a:pt x="54" y="7"/>
                    <a:pt x="54" y="10"/>
                  </a:cubicBezTo>
                  <a:cubicBezTo>
                    <a:pt x="54" y="12"/>
                    <a:pt x="54" y="12"/>
                    <a:pt x="54" y="12"/>
                  </a:cubicBezTo>
                  <a:cubicBezTo>
                    <a:pt x="42" y="12"/>
                    <a:pt x="42" y="12"/>
                    <a:pt x="42" y="12"/>
                  </a:cubicBezTo>
                  <a:lnTo>
                    <a:pt x="42" y="10"/>
                  </a:lnTo>
                  <a:close/>
                  <a:moveTo>
                    <a:pt x="80" y="42"/>
                  </a:moveTo>
                  <a:cubicBezTo>
                    <a:pt x="80" y="43"/>
                    <a:pt x="79" y="44"/>
                    <a:pt x="78" y="44"/>
                  </a:cubicBezTo>
                  <a:cubicBezTo>
                    <a:pt x="72" y="44"/>
                    <a:pt x="72" y="44"/>
                    <a:pt x="72" y="44"/>
                  </a:cubicBezTo>
                  <a:cubicBezTo>
                    <a:pt x="72" y="50"/>
                    <a:pt x="72" y="50"/>
                    <a:pt x="72" y="50"/>
                  </a:cubicBezTo>
                  <a:cubicBezTo>
                    <a:pt x="72" y="51"/>
                    <a:pt x="71" y="52"/>
                    <a:pt x="70" y="52"/>
                  </a:cubicBezTo>
                  <a:cubicBezTo>
                    <a:pt x="62" y="52"/>
                    <a:pt x="62" y="52"/>
                    <a:pt x="62" y="52"/>
                  </a:cubicBezTo>
                  <a:cubicBezTo>
                    <a:pt x="61" y="52"/>
                    <a:pt x="60" y="51"/>
                    <a:pt x="60" y="50"/>
                  </a:cubicBezTo>
                  <a:cubicBezTo>
                    <a:pt x="60" y="44"/>
                    <a:pt x="60" y="44"/>
                    <a:pt x="60" y="44"/>
                  </a:cubicBezTo>
                  <a:cubicBezTo>
                    <a:pt x="54" y="44"/>
                    <a:pt x="54" y="44"/>
                    <a:pt x="54" y="44"/>
                  </a:cubicBezTo>
                  <a:cubicBezTo>
                    <a:pt x="53" y="44"/>
                    <a:pt x="52" y="43"/>
                    <a:pt x="52" y="42"/>
                  </a:cubicBezTo>
                  <a:cubicBezTo>
                    <a:pt x="52" y="34"/>
                    <a:pt x="52" y="34"/>
                    <a:pt x="52" y="34"/>
                  </a:cubicBezTo>
                  <a:cubicBezTo>
                    <a:pt x="52" y="33"/>
                    <a:pt x="53" y="32"/>
                    <a:pt x="54" y="32"/>
                  </a:cubicBezTo>
                  <a:cubicBezTo>
                    <a:pt x="60" y="32"/>
                    <a:pt x="60" y="32"/>
                    <a:pt x="60" y="32"/>
                  </a:cubicBezTo>
                  <a:cubicBezTo>
                    <a:pt x="60" y="26"/>
                    <a:pt x="60" y="26"/>
                    <a:pt x="60" y="26"/>
                  </a:cubicBezTo>
                  <a:cubicBezTo>
                    <a:pt x="60" y="25"/>
                    <a:pt x="61" y="24"/>
                    <a:pt x="62" y="24"/>
                  </a:cubicBezTo>
                  <a:cubicBezTo>
                    <a:pt x="70" y="24"/>
                    <a:pt x="70" y="24"/>
                    <a:pt x="70" y="24"/>
                  </a:cubicBezTo>
                  <a:cubicBezTo>
                    <a:pt x="71" y="24"/>
                    <a:pt x="72" y="25"/>
                    <a:pt x="72" y="26"/>
                  </a:cubicBezTo>
                  <a:cubicBezTo>
                    <a:pt x="72" y="32"/>
                    <a:pt x="72" y="32"/>
                    <a:pt x="72" y="32"/>
                  </a:cubicBezTo>
                  <a:cubicBezTo>
                    <a:pt x="78" y="32"/>
                    <a:pt x="78" y="32"/>
                    <a:pt x="78" y="32"/>
                  </a:cubicBezTo>
                  <a:cubicBezTo>
                    <a:pt x="79" y="32"/>
                    <a:pt x="80" y="33"/>
                    <a:pt x="80" y="34"/>
                  </a:cubicBezTo>
                  <a:lnTo>
                    <a:pt x="80" y="42"/>
                  </a:lnTo>
                  <a:close/>
                </a:path>
              </a:pathLst>
            </a:custGeom>
            <a:solidFill>
              <a:srgbClr val="3494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690" name="Google Shape;690;p80"/>
            <p:cNvSpPr/>
            <p:nvPr/>
          </p:nvSpPr>
          <p:spPr>
            <a:xfrm>
              <a:off x="2714625" y="2117725"/>
              <a:ext cx="74700" cy="76200"/>
            </a:xfrm>
            <a:prstGeom prst="ellipse">
              <a:avLst/>
            </a:prstGeom>
            <a:solidFill>
              <a:srgbClr val="3494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691" name="Google Shape;691;p80"/>
            <p:cNvSpPr/>
            <p:nvPr/>
          </p:nvSpPr>
          <p:spPr>
            <a:xfrm>
              <a:off x="2924175" y="2117725"/>
              <a:ext cx="74700" cy="76200"/>
            </a:xfrm>
            <a:prstGeom prst="ellipse">
              <a:avLst/>
            </a:prstGeom>
            <a:solidFill>
              <a:srgbClr val="3494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sp>
        <p:nvSpPr>
          <p:cNvPr id="692" name="Google Shape;692;p80"/>
          <p:cNvSpPr/>
          <p:nvPr/>
        </p:nvSpPr>
        <p:spPr>
          <a:xfrm>
            <a:off x="325675" y="2978075"/>
            <a:ext cx="1603800" cy="1199100"/>
          </a:xfrm>
          <a:prstGeom prst="roundRect">
            <a:avLst>
              <a:gd fmla="val 7395" name="adj"/>
            </a:avLst>
          </a:prstGeom>
          <a:solidFill>
            <a:schemeClr val="lt1"/>
          </a:solidFill>
          <a:ln cap="flat" cmpd="sng" w="9525">
            <a:solidFill>
              <a:srgbClr val="7EC0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50">
              <a:solidFill>
                <a:schemeClr val="lt1"/>
              </a:solidFill>
            </a:endParaRPr>
          </a:p>
          <a:p>
            <a:pPr indent="0" lvl="0" marL="0" marR="0" rtl="0" algn="ctr">
              <a:spcBef>
                <a:spcPts val="0"/>
              </a:spcBef>
              <a:spcAft>
                <a:spcPts val="0"/>
              </a:spcAft>
              <a:buNone/>
            </a:pPr>
            <a:r>
              <a:rPr lang="en" sz="950">
                <a:latin typeface="Lucida Sans"/>
                <a:ea typeface="Lucida Sans"/>
                <a:cs typeface="Lucida Sans"/>
                <a:sym typeface="Lucida Sans"/>
              </a:rPr>
              <a:t>Local health workers refer patients with RHD symptoms to Central Hospital to be diagnosed.</a:t>
            </a:r>
            <a:endParaRPr sz="950">
              <a:latin typeface="Lucida Sans"/>
              <a:ea typeface="Lucida Sans"/>
              <a:cs typeface="Lucida Sans"/>
              <a:sym typeface="Lucida Sans"/>
            </a:endParaRPr>
          </a:p>
        </p:txBody>
      </p:sp>
      <p:sp>
        <p:nvSpPr>
          <p:cNvPr id="693" name="Google Shape;693;p80"/>
          <p:cNvSpPr/>
          <p:nvPr/>
        </p:nvSpPr>
        <p:spPr>
          <a:xfrm>
            <a:off x="825506" y="2721313"/>
            <a:ext cx="551100" cy="520500"/>
          </a:xfrm>
          <a:prstGeom prst="ellipse">
            <a:avLst/>
          </a:prstGeom>
          <a:solidFill>
            <a:srgbClr val="3494BA"/>
          </a:solidFill>
          <a:ln cap="flat"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grpSp>
        <p:nvGrpSpPr>
          <p:cNvPr id="694" name="Google Shape;694;p80"/>
          <p:cNvGrpSpPr/>
          <p:nvPr/>
        </p:nvGrpSpPr>
        <p:grpSpPr>
          <a:xfrm>
            <a:off x="941179" y="2841024"/>
            <a:ext cx="323246" cy="253063"/>
            <a:chOff x="2676525" y="1892300"/>
            <a:chExt cx="360363" cy="301625"/>
          </a:xfrm>
        </p:grpSpPr>
        <p:sp>
          <p:nvSpPr>
            <p:cNvPr id="695" name="Google Shape;695;p80"/>
            <p:cNvSpPr/>
            <p:nvPr/>
          </p:nvSpPr>
          <p:spPr>
            <a:xfrm>
              <a:off x="2676525" y="1892300"/>
              <a:ext cx="360363" cy="271463"/>
            </a:xfrm>
            <a:custGeom>
              <a:rect b="b" l="l" r="r" t="t"/>
              <a:pathLst>
                <a:path extrusionOk="0" h="72" w="96">
                  <a:moveTo>
                    <a:pt x="94" y="12"/>
                  </a:moveTo>
                  <a:cubicBezTo>
                    <a:pt x="58" y="12"/>
                    <a:pt x="58" y="12"/>
                    <a:pt x="58" y="12"/>
                  </a:cubicBezTo>
                  <a:cubicBezTo>
                    <a:pt x="58" y="10"/>
                    <a:pt x="58" y="10"/>
                    <a:pt x="58" y="10"/>
                  </a:cubicBezTo>
                  <a:cubicBezTo>
                    <a:pt x="58" y="5"/>
                    <a:pt x="54" y="0"/>
                    <a:pt x="48" y="0"/>
                  </a:cubicBezTo>
                  <a:cubicBezTo>
                    <a:pt x="42" y="0"/>
                    <a:pt x="38" y="5"/>
                    <a:pt x="38" y="10"/>
                  </a:cubicBezTo>
                  <a:cubicBezTo>
                    <a:pt x="38" y="60"/>
                    <a:pt x="38" y="60"/>
                    <a:pt x="38" y="60"/>
                  </a:cubicBezTo>
                  <a:cubicBezTo>
                    <a:pt x="36" y="60"/>
                    <a:pt x="36" y="60"/>
                    <a:pt x="36" y="60"/>
                  </a:cubicBezTo>
                  <a:cubicBezTo>
                    <a:pt x="36" y="22"/>
                    <a:pt x="36" y="22"/>
                    <a:pt x="36" y="22"/>
                  </a:cubicBezTo>
                  <a:cubicBezTo>
                    <a:pt x="36" y="21"/>
                    <a:pt x="35" y="20"/>
                    <a:pt x="34" y="20"/>
                  </a:cubicBezTo>
                  <a:cubicBezTo>
                    <a:pt x="20" y="20"/>
                    <a:pt x="20" y="20"/>
                    <a:pt x="20" y="20"/>
                  </a:cubicBezTo>
                  <a:cubicBezTo>
                    <a:pt x="19" y="20"/>
                    <a:pt x="19" y="20"/>
                    <a:pt x="18" y="21"/>
                  </a:cubicBezTo>
                  <a:cubicBezTo>
                    <a:pt x="8" y="39"/>
                    <a:pt x="8" y="39"/>
                    <a:pt x="8" y="39"/>
                  </a:cubicBezTo>
                  <a:cubicBezTo>
                    <a:pt x="1" y="47"/>
                    <a:pt x="1" y="47"/>
                    <a:pt x="1" y="47"/>
                  </a:cubicBezTo>
                  <a:cubicBezTo>
                    <a:pt x="0" y="47"/>
                    <a:pt x="0" y="47"/>
                    <a:pt x="0" y="48"/>
                  </a:cubicBezTo>
                  <a:cubicBezTo>
                    <a:pt x="0" y="70"/>
                    <a:pt x="0" y="70"/>
                    <a:pt x="0" y="70"/>
                  </a:cubicBezTo>
                  <a:cubicBezTo>
                    <a:pt x="0" y="71"/>
                    <a:pt x="1" y="72"/>
                    <a:pt x="2" y="72"/>
                  </a:cubicBezTo>
                  <a:cubicBezTo>
                    <a:pt x="6" y="72"/>
                    <a:pt x="6" y="72"/>
                    <a:pt x="6" y="72"/>
                  </a:cubicBezTo>
                  <a:cubicBezTo>
                    <a:pt x="6" y="71"/>
                    <a:pt x="6" y="71"/>
                    <a:pt x="6" y="70"/>
                  </a:cubicBezTo>
                  <a:cubicBezTo>
                    <a:pt x="6" y="62"/>
                    <a:pt x="12" y="56"/>
                    <a:pt x="20" y="56"/>
                  </a:cubicBezTo>
                  <a:cubicBezTo>
                    <a:pt x="28" y="56"/>
                    <a:pt x="34" y="62"/>
                    <a:pt x="34" y="70"/>
                  </a:cubicBezTo>
                  <a:cubicBezTo>
                    <a:pt x="34" y="71"/>
                    <a:pt x="34" y="71"/>
                    <a:pt x="34" y="72"/>
                  </a:cubicBezTo>
                  <a:cubicBezTo>
                    <a:pt x="62" y="72"/>
                    <a:pt x="62" y="72"/>
                    <a:pt x="62" y="72"/>
                  </a:cubicBezTo>
                  <a:cubicBezTo>
                    <a:pt x="62" y="71"/>
                    <a:pt x="62" y="71"/>
                    <a:pt x="62" y="70"/>
                  </a:cubicBezTo>
                  <a:cubicBezTo>
                    <a:pt x="62" y="62"/>
                    <a:pt x="68" y="56"/>
                    <a:pt x="76" y="56"/>
                  </a:cubicBezTo>
                  <a:cubicBezTo>
                    <a:pt x="84" y="56"/>
                    <a:pt x="90" y="62"/>
                    <a:pt x="90" y="70"/>
                  </a:cubicBezTo>
                  <a:cubicBezTo>
                    <a:pt x="90" y="71"/>
                    <a:pt x="90" y="71"/>
                    <a:pt x="90" y="72"/>
                  </a:cubicBezTo>
                  <a:cubicBezTo>
                    <a:pt x="94" y="72"/>
                    <a:pt x="94" y="72"/>
                    <a:pt x="94" y="72"/>
                  </a:cubicBezTo>
                  <a:cubicBezTo>
                    <a:pt x="95" y="72"/>
                    <a:pt x="96" y="71"/>
                    <a:pt x="96" y="70"/>
                  </a:cubicBezTo>
                  <a:cubicBezTo>
                    <a:pt x="96" y="14"/>
                    <a:pt x="96" y="14"/>
                    <a:pt x="96" y="14"/>
                  </a:cubicBezTo>
                  <a:cubicBezTo>
                    <a:pt x="96" y="13"/>
                    <a:pt x="95" y="12"/>
                    <a:pt x="94" y="12"/>
                  </a:cubicBezTo>
                  <a:close/>
                  <a:moveTo>
                    <a:pt x="30" y="32"/>
                  </a:moveTo>
                  <a:cubicBezTo>
                    <a:pt x="25" y="32"/>
                    <a:pt x="25" y="32"/>
                    <a:pt x="25" y="32"/>
                  </a:cubicBezTo>
                  <a:cubicBezTo>
                    <a:pt x="20" y="43"/>
                    <a:pt x="20" y="43"/>
                    <a:pt x="20" y="43"/>
                  </a:cubicBezTo>
                  <a:cubicBezTo>
                    <a:pt x="19" y="44"/>
                    <a:pt x="19" y="44"/>
                    <a:pt x="18" y="44"/>
                  </a:cubicBezTo>
                  <a:cubicBezTo>
                    <a:pt x="18" y="44"/>
                    <a:pt x="17" y="44"/>
                    <a:pt x="17" y="44"/>
                  </a:cubicBezTo>
                  <a:cubicBezTo>
                    <a:pt x="16" y="43"/>
                    <a:pt x="16" y="42"/>
                    <a:pt x="16" y="41"/>
                  </a:cubicBezTo>
                  <a:cubicBezTo>
                    <a:pt x="22" y="29"/>
                    <a:pt x="22" y="29"/>
                    <a:pt x="22" y="29"/>
                  </a:cubicBezTo>
                  <a:cubicBezTo>
                    <a:pt x="23" y="28"/>
                    <a:pt x="23" y="28"/>
                    <a:pt x="24" y="28"/>
                  </a:cubicBezTo>
                  <a:cubicBezTo>
                    <a:pt x="30" y="28"/>
                    <a:pt x="30" y="28"/>
                    <a:pt x="30" y="28"/>
                  </a:cubicBezTo>
                  <a:cubicBezTo>
                    <a:pt x="31" y="28"/>
                    <a:pt x="32" y="29"/>
                    <a:pt x="32" y="30"/>
                  </a:cubicBezTo>
                  <a:cubicBezTo>
                    <a:pt x="32" y="31"/>
                    <a:pt x="31" y="32"/>
                    <a:pt x="30" y="32"/>
                  </a:cubicBezTo>
                  <a:close/>
                  <a:moveTo>
                    <a:pt x="42" y="10"/>
                  </a:moveTo>
                  <a:cubicBezTo>
                    <a:pt x="42" y="7"/>
                    <a:pt x="45" y="4"/>
                    <a:pt x="48" y="4"/>
                  </a:cubicBezTo>
                  <a:cubicBezTo>
                    <a:pt x="51" y="4"/>
                    <a:pt x="54" y="7"/>
                    <a:pt x="54" y="10"/>
                  </a:cubicBezTo>
                  <a:cubicBezTo>
                    <a:pt x="54" y="12"/>
                    <a:pt x="54" y="12"/>
                    <a:pt x="54" y="12"/>
                  </a:cubicBezTo>
                  <a:cubicBezTo>
                    <a:pt x="42" y="12"/>
                    <a:pt x="42" y="12"/>
                    <a:pt x="42" y="12"/>
                  </a:cubicBezTo>
                  <a:lnTo>
                    <a:pt x="42" y="10"/>
                  </a:lnTo>
                  <a:close/>
                  <a:moveTo>
                    <a:pt x="80" y="42"/>
                  </a:moveTo>
                  <a:cubicBezTo>
                    <a:pt x="80" y="43"/>
                    <a:pt x="79" y="44"/>
                    <a:pt x="78" y="44"/>
                  </a:cubicBezTo>
                  <a:cubicBezTo>
                    <a:pt x="72" y="44"/>
                    <a:pt x="72" y="44"/>
                    <a:pt x="72" y="44"/>
                  </a:cubicBezTo>
                  <a:cubicBezTo>
                    <a:pt x="72" y="50"/>
                    <a:pt x="72" y="50"/>
                    <a:pt x="72" y="50"/>
                  </a:cubicBezTo>
                  <a:cubicBezTo>
                    <a:pt x="72" y="51"/>
                    <a:pt x="71" y="52"/>
                    <a:pt x="70" y="52"/>
                  </a:cubicBezTo>
                  <a:cubicBezTo>
                    <a:pt x="62" y="52"/>
                    <a:pt x="62" y="52"/>
                    <a:pt x="62" y="52"/>
                  </a:cubicBezTo>
                  <a:cubicBezTo>
                    <a:pt x="61" y="52"/>
                    <a:pt x="60" y="51"/>
                    <a:pt x="60" y="50"/>
                  </a:cubicBezTo>
                  <a:cubicBezTo>
                    <a:pt x="60" y="44"/>
                    <a:pt x="60" y="44"/>
                    <a:pt x="60" y="44"/>
                  </a:cubicBezTo>
                  <a:cubicBezTo>
                    <a:pt x="54" y="44"/>
                    <a:pt x="54" y="44"/>
                    <a:pt x="54" y="44"/>
                  </a:cubicBezTo>
                  <a:cubicBezTo>
                    <a:pt x="53" y="44"/>
                    <a:pt x="52" y="43"/>
                    <a:pt x="52" y="42"/>
                  </a:cubicBezTo>
                  <a:cubicBezTo>
                    <a:pt x="52" y="34"/>
                    <a:pt x="52" y="34"/>
                    <a:pt x="52" y="34"/>
                  </a:cubicBezTo>
                  <a:cubicBezTo>
                    <a:pt x="52" y="33"/>
                    <a:pt x="53" y="32"/>
                    <a:pt x="54" y="32"/>
                  </a:cubicBezTo>
                  <a:cubicBezTo>
                    <a:pt x="60" y="32"/>
                    <a:pt x="60" y="32"/>
                    <a:pt x="60" y="32"/>
                  </a:cubicBezTo>
                  <a:cubicBezTo>
                    <a:pt x="60" y="26"/>
                    <a:pt x="60" y="26"/>
                    <a:pt x="60" y="26"/>
                  </a:cubicBezTo>
                  <a:cubicBezTo>
                    <a:pt x="60" y="25"/>
                    <a:pt x="61" y="24"/>
                    <a:pt x="62" y="24"/>
                  </a:cubicBezTo>
                  <a:cubicBezTo>
                    <a:pt x="70" y="24"/>
                    <a:pt x="70" y="24"/>
                    <a:pt x="70" y="24"/>
                  </a:cubicBezTo>
                  <a:cubicBezTo>
                    <a:pt x="71" y="24"/>
                    <a:pt x="72" y="25"/>
                    <a:pt x="72" y="26"/>
                  </a:cubicBezTo>
                  <a:cubicBezTo>
                    <a:pt x="72" y="32"/>
                    <a:pt x="72" y="32"/>
                    <a:pt x="72" y="32"/>
                  </a:cubicBezTo>
                  <a:cubicBezTo>
                    <a:pt x="78" y="32"/>
                    <a:pt x="78" y="32"/>
                    <a:pt x="78" y="32"/>
                  </a:cubicBezTo>
                  <a:cubicBezTo>
                    <a:pt x="79" y="32"/>
                    <a:pt x="80" y="33"/>
                    <a:pt x="80" y="34"/>
                  </a:cubicBezTo>
                  <a:lnTo>
                    <a:pt x="80" y="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696" name="Google Shape;696;p80"/>
            <p:cNvSpPr/>
            <p:nvPr/>
          </p:nvSpPr>
          <p:spPr>
            <a:xfrm>
              <a:off x="2714625" y="2117725"/>
              <a:ext cx="74700" cy="762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697" name="Google Shape;697;p80"/>
            <p:cNvSpPr/>
            <p:nvPr/>
          </p:nvSpPr>
          <p:spPr>
            <a:xfrm>
              <a:off x="2924175" y="2117725"/>
              <a:ext cx="74700" cy="762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sp>
        <p:nvSpPr>
          <p:cNvPr id="698" name="Google Shape;698;p80"/>
          <p:cNvSpPr/>
          <p:nvPr/>
        </p:nvSpPr>
        <p:spPr>
          <a:xfrm>
            <a:off x="2049050" y="2978075"/>
            <a:ext cx="1603800" cy="1199100"/>
          </a:xfrm>
          <a:prstGeom prst="roundRect">
            <a:avLst>
              <a:gd fmla="val 7395" name="adj"/>
            </a:avLst>
          </a:prstGeom>
          <a:solidFill>
            <a:schemeClr val="lt1"/>
          </a:solidFill>
          <a:ln cap="flat" cmpd="sng" w="9525">
            <a:solidFill>
              <a:srgbClr val="60C8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50">
              <a:solidFill>
                <a:schemeClr val="lt1"/>
              </a:solidFill>
            </a:endParaRPr>
          </a:p>
          <a:p>
            <a:pPr indent="0" lvl="0" marL="0" marR="0" rtl="0" algn="ctr">
              <a:spcBef>
                <a:spcPts val="0"/>
              </a:spcBef>
              <a:spcAft>
                <a:spcPts val="0"/>
              </a:spcAft>
              <a:buNone/>
            </a:pPr>
            <a:r>
              <a:t/>
            </a:r>
            <a:endParaRPr sz="950">
              <a:solidFill>
                <a:schemeClr val="lt1"/>
              </a:solidFill>
            </a:endParaRPr>
          </a:p>
          <a:p>
            <a:pPr indent="0" lvl="0" marL="0" marR="0" rtl="0" algn="ctr">
              <a:spcBef>
                <a:spcPts val="0"/>
              </a:spcBef>
              <a:spcAft>
                <a:spcPts val="0"/>
              </a:spcAft>
              <a:buNone/>
            </a:pPr>
            <a:r>
              <a:rPr lang="en" sz="950">
                <a:latin typeface="Lucida Sans"/>
                <a:ea typeface="Lucida Sans"/>
                <a:cs typeface="Lucida Sans"/>
                <a:sym typeface="Lucida Sans"/>
              </a:rPr>
              <a:t>Kamuzu Central Hospital workers enter data relevant to diagnosed patient (name, date of next injection, etc.).</a:t>
            </a:r>
            <a:endParaRPr sz="950">
              <a:latin typeface="Lucida Sans"/>
              <a:ea typeface="Lucida Sans"/>
              <a:cs typeface="Lucida Sans"/>
              <a:sym typeface="Lucida Sans"/>
            </a:endParaRPr>
          </a:p>
        </p:txBody>
      </p:sp>
      <p:sp>
        <p:nvSpPr>
          <p:cNvPr id="699" name="Google Shape;699;p80"/>
          <p:cNvSpPr/>
          <p:nvPr/>
        </p:nvSpPr>
        <p:spPr>
          <a:xfrm>
            <a:off x="2575406" y="2721325"/>
            <a:ext cx="551100" cy="520500"/>
          </a:xfrm>
          <a:prstGeom prst="ellipse">
            <a:avLst/>
          </a:prstGeom>
          <a:solidFill>
            <a:srgbClr val="58B6C0"/>
          </a:solidFill>
          <a:ln cap="flat"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sp>
        <p:nvSpPr>
          <p:cNvPr id="700" name="Google Shape;700;p80"/>
          <p:cNvSpPr/>
          <p:nvPr/>
        </p:nvSpPr>
        <p:spPr>
          <a:xfrm>
            <a:off x="3780938" y="2978075"/>
            <a:ext cx="1603800" cy="1199100"/>
          </a:xfrm>
          <a:prstGeom prst="roundRect">
            <a:avLst>
              <a:gd fmla="val 7395" name="adj"/>
            </a:avLst>
          </a:prstGeom>
          <a:solidFill>
            <a:schemeClr val="lt1"/>
          </a:solidFill>
          <a:ln cap="flat" cmpd="sng" w="9525">
            <a:solidFill>
              <a:srgbClr val="7EC0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50">
              <a:solidFill>
                <a:schemeClr val="lt1"/>
              </a:solidFill>
            </a:endParaRPr>
          </a:p>
          <a:p>
            <a:pPr indent="0" lvl="0" marL="0" rtl="0" algn="ctr">
              <a:spcBef>
                <a:spcPts val="0"/>
              </a:spcBef>
              <a:spcAft>
                <a:spcPts val="0"/>
              </a:spcAft>
              <a:buClr>
                <a:schemeClr val="dk1"/>
              </a:buClr>
              <a:buFont typeface="Arial"/>
              <a:buNone/>
            </a:pPr>
            <a:r>
              <a:t/>
            </a:r>
            <a:endParaRPr sz="950">
              <a:latin typeface="Lucida Sans"/>
              <a:ea typeface="Lucida Sans"/>
              <a:cs typeface="Lucida Sans"/>
              <a:sym typeface="Lucida Sans"/>
            </a:endParaRPr>
          </a:p>
          <a:p>
            <a:pPr indent="0" lvl="0" marL="0" rtl="0" algn="ctr">
              <a:spcBef>
                <a:spcPts val="0"/>
              </a:spcBef>
              <a:spcAft>
                <a:spcPts val="0"/>
              </a:spcAft>
              <a:buClr>
                <a:schemeClr val="dk1"/>
              </a:buClr>
              <a:buFont typeface="Arial"/>
              <a:buNone/>
            </a:pPr>
            <a:r>
              <a:rPr lang="en" sz="950">
                <a:latin typeface="Lucida Sans"/>
                <a:ea typeface="Lucida Sans"/>
                <a:cs typeface="Lucida Sans"/>
                <a:sym typeface="Lucida Sans"/>
              </a:rPr>
              <a:t>Local health workers have access to data from Central Hospital to determine if patient is overdue for injection.</a:t>
            </a:r>
            <a:endParaRPr sz="950">
              <a:latin typeface="Lucida Sans"/>
              <a:ea typeface="Lucida Sans"/>
              <a:cs typeface="Lucida Sans"/>
              <a:sym typeface="Lucida Sans"/>
            </a:endParaRPr>
          </a:p>
        </p:txBody>
      </p:sp>
      <p:sp>
        <p:nvSpPr>
          <p:cNvPr id="701" name="Google Shape;701;p80"/>
          <p:cNvSpPr/>
          <p:nvPr/>
        </p:nvSpPr>
        <p:spPr>
          <a:xfrm>
            <a:off x="5510975" y="2978075"/>
            <a:ext cx="1603800" cy="1199100"/>
          </a:xfrm>
          <a:prstGeom prst="roundRect">
            <a:avLst>
              <a:gd fmla="val 7395" name="adj"/>
            </a:avLst>
          </a:prstGeom>
          <a:solidFill>
            <a:schemeClr val="lt1"/>
          </a:solidFill>
          <a:ln cap="flat" cmpd="sng" w="9525">
            <a:solidFill>
              <a:srgbClr val="60C8D3"/>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950">
              <a:solidFill>
                <a:schemeClr val="lt1"/>
              </a:solidFill>
            </a:endParaRPr>
          </a:p>
          <a:p>
            <a:pPr indent="0" lvl="0" marL="0" rtl="0" algn="ctr">
              <a:spcBef>
                <a:spcPts val="0"/>
              </a:spcBef>
              <a:spcAft>
                <a:spcPts val="0"/>
              </a:spcAft>
              <a:buNone/>
            </a:pPr>
            <a:r>
              <a:t/>
            </a:r>
            <a:endParaRPr sz="950"/>
          </a:p>
          <a:p>
            <a:pPr indent="0" lvl="0" marL="0" rtl="0" algn="just">
              <a:spcBef>
                <a:spcPts val="0"/>
              </a:spcBef>
              <a:spcAft>
                <a:spcPts val="0"/>
              </a:spcAft>
              <a:buClr>
                <a:schemeClr val="dk1"/>
              </a:buClr>
              <a:buFont typeface="Arial"/>
              <a:buNone/>
            </a:pPr>
            <a:r>
              <a:t/>
            </a:r>
            <a:endParaRPr sz="950"/>
          </a:p>
          <a:p>
            <a:pPr indent="0" lvl="0" marL="0" rtl="0" algn="ctr">
              <a:spcBef>
                <a:spcPts val="0"/>
              </a:spcBef>
              <a:spcAft>
                <a:spcPts val="0"/>
              </a:spcAft>
              <a:buClr>
                <a:schemeClr val="dk1"/>
              </a:buClr>
              <a:buFont typeface="Arial"/>
              <a:buNone/>
            </a:pPr>
            <a:r>
              <a:rPr lang="en" sz="950">
                <a:latin typeface="Lucida Sans"/>
                <a:ea typeface="Lucida Sans"/>
                <a:cs typeface="Lucida Sans"/>
                <a:sym typeface="Lucida Sans"/>
              </a:rPr>
              <a:t>H</a:t>
            </a:r>
            <a:r>
              <a:rPr lang="en" sz="950">
                <a:latin typeface="Lucida Sans"/>
                <a:ea typeface="Lucida Sans"/>
                <a:cs typeface="Lucida Sans"/>
                <a:sym typeface="Lucida Sans"/>
              </a:rPr>
              <a:t>ealth workers reach out to patients in need of another injection. Patients get additional vials from Central Hospital if needed.</a:t>
            </a:r>
            <a:endParaRPr sz="950">
              <a:latin typeface="Lucida Sans"/>
              <a:ea typeface="Lucida Sans"/>
              <a:cs typeface="Lucida Sans"/>
              <a:sym typeface="Lucida Sans"/>
            </a:endParaRPr>
          </a:p>
          <a:p>
            <a:pPr indent="0" lvl="0" marL="0" marR="0" rtl="0" algn="ctr">
              <a:spcBef>
                <a:spcPts val="0"/>
              </a:spcBef>
              <a:spcAft>
                <a:spcPts val="0"/>
              </a:spcAft>
              <a:buNone/>
            </a:pPr>
            <a:r>
              <a:t/>
            </a:r>
            <a:endParaRPr sz="950">
              <a:solidFill>
                <a:schemeClr val="lt1"/>
              </a:solidFill>
            </a:endParaRPr>
          </a:p>
        </p:txBody>
      </p:sp>
      <p:sp>
        <p:nvSpPr>
          <p:cNvPr id="702" name="Google Shape;702;p80"/>
          <p:cNvSpPr/>
          <p:nvPr/>
        </p:nvSpPr>
        <p:spPr>
          <a:xfrm>
            <a:off x="6037331" y="2707300"/>
            <a:ext cx="551100" cy="520500"/>
          </a:xfrm>
          <a:prstGeom prst="ellipse">
            <a:avLst/>
          </a:prstGeom>
          <a:solidFill>
            <a:srgbClr val="58B6C0"/>
          </a:solidFill>
          <a:ln cap="flat"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sp>
        <p:nvSpPr>
          <p:cNvPr id="703" name="Google Shape;703;p80"/>
          <p:cNvSpPr/>
          <p:nvPr/>
        </p:nvSpPr>
        <p:spPr>
          <a:xfrm>
            <a:off x="7241000" y="2978825"/>
            <a:ext cx="1603800" cy="1199100"/>
          </a:xfrm>
          <a:prstGeom prst="roundRect">
            <a:avLst>
              <a:gd fmla="val 7395" name="adj"/>
            </a:avLst>
          </a:prstGeom>
          <a:solidFill>
            <a:schemeClr val="lt1"/>
          </a:solidFill>
          <a:ln cap="flat" cmpd="sng" w="9525">
            <a:solidFill>
              <a:srgbClr val="7EC0D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950">
                <a:latin typeface="Lucida Sans"/>
                <a:ea typeface="Lucida Sans"/>
                <a:cs typeface="Lucida Sans"/>
                <a:sym typeface="Lucida Sans"/>
              </a:rPr>
              <a:t>Patient data is updated and the next injection date is calculated.</a:t>
            </a:r>
            <a:endParaRPr sz="950">
              <a:latin typeface="Lucida Sans"/>
              <a:ea typeface="Lucida Sans"/>
              <a:cs typeface="Lucida Sans"/>
              <a:sym typeface="Lucida Sans"/>
            </a:endParaRPr>
          </a:p>
          <a:p>
            <a:pPr indent="0" lvl="0" marL="0" marR="0" rtl="0" algn="ctr">
              <a:spcBef>
                <a:spcPts val="0"/>
              </a:spcBef>
              <a:spcAft>
                <a:spcPts val="0"/>
              </a:spcAft>
              <a:buNone/>
            </a:pPr>
            <a:r>
              <a:t/>
            </a:r>
            <a:endParaRPr sz="950">
              <a:solidFill>
                <a:schemeClr val="lt1"/>
              </a:solidFill>
              <a:latin typeface="Lucida Sans"/>
              <a:ea typeface="Lucida Sans"/>
              <a:cs typeface="Lucida Sans"/>
              <a:sym typeface="Lucida Sans"/>
            </a:endParaRPr>
          </a:p>
        </p:txBody>
      </p:sp>
      <p:sp>
        <p:nvSpPr>
          <p:cNvPr id="704" name="Google Shape;704;p80"/>
          <p:cNvSpPr/>
          <p:nvPr/>
        </p:nvSpPr>
        <p:spPr>
          <a:xfrm>
            <a:off x="7767356" y="2718638"/>
            <a:ext cx="551100" cy="520500"/>
          </a:xfrm>
          <a:prstGeom prst="ellipse">
            <a:avLst/>
          </a:prstGeom>
          <a:solidFill>
            <a:srgbClr val="3494BA"/>
          </a:solidFill>
          <a:ln cap="flat"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sp>
        <p:nvSpPr>
          <p:cNvPr id="705" name="Google Shape;705;p80"/>
          <p:cNvSpPr/>
          <p:nvPr/>
        </p:nvSpPr>
        <p:spPr>
          <a:xfrm>
            <a:off x="2693788" y="2800600"/>
            <a:ext cx="314325" cy="361950"/>
          </a:xfrm>
          <a:custGeom>
            <a:rect b="b" l="l" r="r" t="t"/>
            <a:pathLst>
              <a:path extrusionOk="0" h="96" w="84">
                <a:moveTo>
                  <a:pt x="74" y="32"/>
                </a:moveTo>
                <a:cubicBezTo>
                  <a:pt x="68" y="32"/>
                  <a:pt x="64" y="37"/>
                  <a:pt x="64" y="42"/>
                </a:cubicBezTo>
                <a:cubicBezTo>
                  <a:pt x="64" y="47"/>
                  <a:pt x="67" y="51"/>
                  <a:pt x="72" y="52"/>
                </a:cubicBezTo>
                <a:cubicBezTo>
                  <a:pt x="72" y="78"/>
                  <a:pt x="72" y="78"/>
                  <a:pt x="72" y="78"/>
                </a:cubicBezTo>
                <a:cubicBezTo>
                  <a:pt x="72" y="81"/>
                  <a:pt x="69" y="84"/>
                  <a:pt x="66" y="84"/>
                </a:cubicBezTo>
                <a:cubicBezTo>
                  <a:pt x="63" y="84"/>
                  <a:pt x="60" y="81"/>
                  <a:pt x="60" y="78"/>
                </a:cubicBezTo>
                <a:cubicBezTo>
                  <a:pt x="60" y="66"/>
                  <a:pt x="60" y="66"/>
                  <a:pt x="60" y="66"/>
                </a:cubicBezTo>
                <a:cubicBezTo>
                  <a:pt x="60" y="59"/>
                  <a:pt x="55" y="54"/>
                  <a:pt x="48" y="54"/>
                </a:cubicBezTo>
                <a:cubicBezTo>
                  <a:pt x="41" y="54"/>
                  <a:pt x="36" y="59"/>
                  <a:pt x="36" y="66"/>
                </a:cubicBezTo>
                <a:cubicBezTo>
                  <a:pt x="36" y="86"/>
                  <a:pt x="36" y="86"/>
                  <a:pt x="36" y="86"/>
                </a:cubicBezTo>
                <a:cubicBezTo>
                  <a:pt x="36" y="89"/>
                  <a:pt x="33" y="92"/>
                  <a:pt x="30" y="92"/>
                </a:cubicBezTo>
                <a:cubicBezTo>
                  <a:pt x="27" y="92"/>
                  <a:pt x="24" y="89"/>
                  <a:pt x="24" y="86"/>
                </a:cubicBezTo>
                <a:cubicBezTo>
                  <a:pt x="24" y="58"/>
                  <a:pt x="24" y="58"/>
                  <a:pt x="24" y="58"/>
                </a:cubicBezTo>
                <a:cubicBezTo>
                  <a:pt x="35" y="57"/>
                  <a:pt x="44" y="47"/>
                  <a:pt x="44" y="36"/>
                </a:cubicBezTo>
                <a:cubicBezTo>
                  <a:pt x="44" y="16"/>
                  <a:pt x="44" y="16"/>
                  <a:pt x="44" y="16"/>
                </a:cubicBezTo>
                <a:cubicBezTo>
                  <a:pt x="44" y="11"/>
                  <a:pt x="41" y="7"/>
                  <a:pt x="36" y="6"/>
                </a:cubicBezTo>
                <a:cubicBezTo>
                  <a:pt x="36" y="2"/>
                  <a:pt x="36" y="2"/>
                  <a:pt x="36" y="2"/>
                </a:cubicBezTo>
                <a:cubicBezTo>
                  <a:pt x="36" y="1"/>
                  <a:pt x="35" y="0"/>
                  <a:pt x="34" y="0"/>
                </a:cubicBezTo>
                <a:cubicBezTo>
                  <a:pt x="31" y="0"/>
                  <a:pt x="26" y="2"/>
                  <a:pt x="26" y="8"/>
                </a:cubicBezTo>
                <a:cubicBezTo>
                  <a:pt x="26" y="14"/>
                  <a:pt x="31" y="16"/>
                  <a:pt x="34" y="16"/>
                </a:cubicBezTo>
                <a:cubicBezTo>
                  <a:pt x="35" y="16"/>
                  <a:pt x="36" y="15"/>
                  <a:pt x="36" y="14"/>
                </a:cubicBezTo>
                <a:cubicBezTo>
                  <a:pt x="36" y="10"/>
                  <a:pt x="36" y="10"/>
                  <a:pt x="36" y="10"/>
                </a:cubicBezTo>
                <a:cubicBezTo>
                  <a:pt x="38" y="11"/>
                  <a:pt x="40" y="13"/>
                  <a:pt x="40" y="16"/>
                </a:cubicBezTo>
                <a:cubicBezTo>
                  <a:pt x="40" y="36"/>
                  <a:pt x="40" y="36"/>
                  <a:pt x="40" y="36"/>
                </a:cubicBezTo>
                <a:cubicBezTo>
                  <a:pt x="40" y="46"/>
                  <a:pt x="32" y="54"/>
                  <a:pt x="22" y="54"/>
                </a:cubicBezTo>
                <a:cubicBezTo>
                  <a:pt x="12" y="54"/>
                  <a:pt x="4" y="46"/>
                  <a:pt x="4" y="36"/>
                </a:cubicBezTo>
                <a:cubicBezTo>
                  <a:pt x="4" y="16"/>
                  <a:pt x="4" y="16"/>
                  <a:pt x="4" y="16"/>
                </a:cubicBezTo>
                <a:cubicBezTo>
                  <a:pt x="4" y="13"/>
                  <a:pt x="6" y="11"/>
                  <a:pt x="8" y="10"/>
                </a:cubicBezTo>
                <a:cubicBezTo>
                  <a:pt x="8" y="14"/>
                  <a:pt x="8" y="14"/>
                  <a:pt x="8" y="14"/>
                </a:cubicBezTo>
                <a:cubicBezTo>
                  <a:pt x="8" y="15"/>
                  <a:pt x="9" y="16"/>
                  <a:pt x="10" y="16"/>
                </a:cubicBezTo>
                <a:cubicBezTo>
                  <a:pt x="13" y="16"/>
                  <a:pt x="18" y="14"/>
                  <a:pt x="18" y="8"/>
                </a:cubicBezTo>
                <a:cubicBezTo>
                  <a:pt x="18" y="2"/>
                  <a:pt x="13" y="0"/>
                  <a:pt x="10" y="0"/>
                </a:cubicBezTo>
                <a:cubicBezTo>
                  <a:pt x="9" y="0"/>
                  <a:pt x="8" y="1"/>
                  <a:pt x="8" y="2"/>
                </a:cubicBezTo>
                <a:cubicBezTo>
                  <a:pt x="8" y="6"/>
                  <a:pt x="8" y="6"/>
                  <a:pt x="8" y="6"/>
                </a:cubicBezTo>
                <a:cubicBezTo>
                  <a:pt x="3" y="7"/>
                  <a:pt x="0" y="11"/>
                  <a:pt x="0" y="16"/>
                </a:cubicBezTo>
                <a:cubicBezTo>
                  <a:pt x="0" y="36"/>
                  <a:pt x="0" y="36"/>
                  <a:pt x="0" y="36"/>
                </a:cubicBezTo>
                <a:cubicBezTo>
                  <a:pt x="0" y="47"/>
                  <a:pt x="9" y="57"/>
                  <a:pt x="20" y="58"/>
                </a:cubicBezTo>
                <a:cubicBezTo>
                  <a:pt x="20" y="86"/>
                  <a:pt x="20" y="86"/>
                  <a:pt x="20" y="86"/>
                </a:cubicBezTo>
                <a:cubicBezTo>
                  <a:pt x="20" y="92"/>
                  <a:pt x="24" y="96"/>
                  <a:pt x="30" y="96"/>
                </a:cubicBezTo>
                <a:cubicBezTo>
                  <a:pt x="36" y="96"/>
                  <a:pt x="40" y="92"/>
                  <a:pt x="40" y="86"/>
                </a:cubicBezTo>
                <a:cubicBezTo>
                  <a:pt x="40" y="66"/>
                  <a:pt x="40" y="66"/>
                  <a:pt x="40" y="66"/>
                </a:cubicBezTo>
                <a:cubicBezTo>
                  <a:pt x="40" y="62"/>
                  <a:pt x="44" y="58"/>
                  <a:pt x="48" y="58"/>
                </a:cubicBezTo>
                <a:cubicBezTo>
                  <a:pt x="52" y="58"/>
                  <a:pt x="56" y="62"/>
                  <a:pt x="56" y="66"/>
                </a:cubicBezTo>
                <a:cubicBezTo>
                  <a:pt x="56" y="78"/>
                  <a:pt x="56" y="78"/>
                  <a:pt x="56" y="78"/>
                </a:cubicBezTo>
                <a:cubicBezTo>
                  <a:pt x="56" y="84"/>
                  <a:pt x="60" y="88"/>
                  <a:pt x="66" y="88"/>
                </a:cubicBezTo>
                <a:cubicBezTo>
                  <a:pt x="72" y="88"/>
                  <a:pt x="76" y="84"/>
                  <a:pt x="76" y="78"/>
                </a:cubicBezTo>
                <a:cubicBezTo>
                  <a:pt x="76" y="52"/>
                  <a:pt x="76" y="52"/>
                  <a:pt x="76" y="52"/>
                </a:cubicBezTo>
                <a:cubicBezTo>
                  <a:pt x="81" y="51"/>
                  <a:pt x="84" y="47"/>
                  <a:pt x="84" y="42"/>
                </a:cubicBezTo>
                <a:cubicBezTo>
                  <a:pt x="84" y="37"/>
                  <a:pt x="80" y="32"/>
                  <a:pt x="74" y="3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706" name="Google Shape;706;p80"/>
          <p:cNvSpPr/>
          <p:nvPr/>
        </p:nvSpPr>
        <p:spPr>
          <a:xfrm>
            <a:off x="6207307" y="2786575"/>
            <a:ext cx="211138" cy="361950"/>
          </a:xfrm>
          <a:custGeom>
            <a:rect b="b" l="l" r="r" t="t"/>
            <a:pathLst>
              <a:path extrusionOk="0" h="96" w="56">
                <a:moveTo>
                  <a:pt x="54" y="20"/>
                </a:moveTo>
                <a:cubicBezTo>
                  <a:pt x="36" y="20"/>
                  <a:pt x="36" y="20"/>
                  <a:pt x="36" y="20"/>
                </a:cubicBezTo>
                <a:cubicBezTo>
                  <a:pt x="36" y="4"/>
                  <a:pt x="36" y="4"/>
                  <a:pt x="36" y="4"/>
                </a:cubicBezTo>
                <a:cubicBezTo>
                  <a:pt x="42" y="4"/>
                  <a:pt x="42" y="4"/>
                  <a:pt x="42" y="4"/>
                </a:cubicBezTo>
                <a:cubicBezTo>
                  <a:pt x="43" y="4"/>
                  <a:pt x="44" y="3"/>
                  <a:pt x="44" y="2"/>
                </a:cubicBezTo>
                <a:cubicBezTo>
                  <a:pt x="44" y="1"/>
                  <a:pt x="43" y="0"/>
                  <a:pt x="42" y="0"/>
                </a:cubicBezTo>
                <a:cubicBezTo>
                  <a:pt x="14" y="0"/>
                  <a:pt x="14" y="0"/>
                  <a:pt x="14" y="0"/>
                </a:cubicBezTo>
                <a:cubicBezTo>
                  <a:pt x="13" y="0"/>
                  <a:pt x="12" y="1"/>
                  <a:pt x="12" y="2"/>
                </a:cubicBezTo>
                <a:cubicBezTo>
                  <a:pt x="12" y="3"/>
                  <a:pt x="13" y="4"/>
                  <a:pt x="14" y="4"/>
                </a:cubicBezTo>
                <a:cubicBezTo>
                  <a:pt x="20" y="4"/>
                  <a:pt x="20" y="4"/>
                  <a:pt x="20" y="4"/>
                </a:cubicBezTo>
                <a:cubicBezTo>
                  <a:pt x="20" y="20"/>
                  <a:pt x="20" y="20"/>
                  <a:pt x="20" y="20"/>
                </a:cubicBezTo>
                <a:cubicBezTo>
                  <a:pt x="2" y="20"/>
                  <a:pt x="2" y="20"/>
                  <a:pt x="2" y="20"/>
                </a:cubicBezTo>
                <a:cubicBezTo>
                  <a:pt x="1" y="20"/>
                  <a:pt x="0" y="21"/>
                  <a:pt x="0" y="22"/>
                </a:cubicBezTo>
                <a:cubicBezTo>
                  <a:pt x="0" y="23"/>
                  <a:pt x="1" y="24"/>
                  <a:pt x="2" y="24"/>
                </a:cubicBezTo>
                <a:cubicBezTo>
                  <a:pt x="12" y="24"/>
                  <a:pt x="12" y="24"/>
                  <a:pt x="12" y="24"/>
                </a:cubicBezTo>
                <a:cubicBezTo>
                  <a:pt x="12" y="32"/>
                  <a:pt x="12" y="32"/>
                  <a:pt x="12" y="32"/>
                </a:cubicBezTo>
                <a:cubicBezTo>
                  <a:pt x="22" y="32"/>
                  <a:pt x="22" y="32"/>
                  <a:pt x="22" y="32"/>
                </a:cubicBezTo>
                <a:cubicBezTo>
                  <a:pt x="23" y="32"/>
                  <a:pt x="24" y="33"/>
                  <a:pt x="24" y="34"/>
                </a:cubicBezTo>
                <a:cubicBezTo>
                  <a:pt x="24" y="35"/>
                  <a:pt x="23" y="36"/>
                  <a:pt x="22" y="36"/>
                </a:cubicBezTo>
                <a:cubicBezTo>
                  <a:pt x="12" y="36"/>
                  <a:pt x="12" y="36"/>
                  <a:pt x="12" y="36"/>
                </a:cubicBezTo>
                <a:cubicBezTo>
                  <a:pt x="12" y="40"/>
                  <a:pt x="12" y="40"/>
                  <a:pt x="12" y="40"/>
                </a:cubicBezTo>
                <a:cubicBezTo>
                  <a:pt x="22" y="40"/>
                  <a:pt x="22" y="40"/>
                  <a:pt x="22" y="40"/>
                </a:cubicBezTo>
                <a:cubicBezTo>
                  <a:pt x="23" y="40"/>
                  <a:pt x="24" y="41"/>
                  <a:pt x="24" y="42"/>
                </a:cubicBezTo>
                <a:cubicBezTo>
                  <a:pt x="24" y="43"/>
                  <a:pt x="23" y="44"/>
                  <a:pt x="22" y="44"/>
                </a:cubicBezTo>
                <a:cubicBezTo>
                  <a:pt x="12" y="44"/>
                  <a:pt x="12" y="44"/>
                  <a:pt x="12" y="44"/>
                </a:cubicBezTo>
                <a:cubicBezTo>
                  <a:pt x="12" y="48"/>
                  <a:pt x="12" y="48"/>
                  <a:pt x="12" y="48"/>
                </a:cubicBezTo>
                <a:cubicBezTo>
                  <a:pt x="22" y="48"/>
                  <a:pt x="22" y="48"/>
                  <a:pt x="22" y="48"/>
                </a:cubicBezTo>
                <a:cubicBezTo>
                  <a:pt x="23" y="48"/>
                  <a:pt x="24" y="49"/>
                  <a:pt x="24" y="50"/>
                </a:cubicBezTo>
                <a:cubicBezTo>
                  <a:pt x="24" y="51"/>
                  <a:pt x="23" y="52"/>
                  <a:pt x="22" y="52"/>
                </a:cubicBezTo>
                <a:cubicBezTo>
                  <a:pt x="12" y="52"/>
                  <a:pt x="12" y="52"/>
                  <a:pt x="12" y="52"/>
                </a:cubicBezTo>
                <a:cubicBezTo>
                  <a:pt x="12" y="62"/>
                  <a:pt x="12" y="62"/>
                  <a:pt x="12" y="62"/>
                </a:cubicBezTo>
                <a:cubicBezTo>
                  <a:pt x="12" y="71"/>
                  <a:pt x="18" y="79"/>
                  <a:pt x="26" y="80"/>
                </a:cubicBezTo>
                <a:cubicBezTo>
                  <a:pt x="26" y="94"/>
                  <a:pt x="26" y="94"/>
                  <a:pt x="26" y="94"/>
                </a:cubicBezTo>
                <a:cubicBezTo>
                  <a:pt x="26" y="95"/>
                  <a:pt x="27" y="96"/>
                  <a:pt x="28" y="96"/>
                </a:cubicBezTo>
                <a:cubicBezTo>
                  <a:pt x="29" y="96"/>
                  <a:pt x="30" y="95"/>
                  <a:pt x="30" y="94"/>
                </a:cubicBezTo>
                <a:cubicBezTo>
                  <a:pt x="30" y="80"/>
                  <a:pt x="30" y="80"/>
                  <a:pt x="30" y="80"/>
                </a:cubicBezTo>
                <a:cubicBezTo>
                  <a:pt x="38" y="79"/>
                  <a:pt x="44" y="71"/>
                  <a:pt x="44" y="62"/>
                </a:cubicBezTo>
                <a:cubicBezTo>
                  <a:pt x="44" y="24"/>
                  <a:pt x="44" y="24"/>
                  <a:pt x="44" y="24"/>
                </a:cubicBezTo>
                <a:cubicBezTo>
                  <a:pt x="54" y="24"/>
                  <a:pt x="54" y="24"/>
                  <a:pt x="54" y="24"/>
                </a:cubicBezTo>
                <a:cubicBezTo>
                  <a:pt x="55" y="24"/>
                  <a:pt x="56" y="23"/>
                  <a:pt x="56" y="22"/>
                </a:cubicBezTo>
                <a:cubicBezTo>
                  <a:pt x="56" y="21"/>
                  <a:pt x="55" y="20"/>
                  <a:pt x="54" y="2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nvGrpSpPr>
          <p:cNvPr id="707" name="Google Shape;707;p80"/>
          <p:cNvGrpSpPr/>
          <p:nvPr/>
        </p:nvGrpSpPr>
        <p:grpSpPr>
          <a:xfrm>
            <a:off x="7937323" y="2802715"/>
            <a:ext cx="211141" cy="329664"/>
            <a:chOff x="7753350" y="2554288"/>
            <a:chExt cx="285750" cy="361950"/>
          </a:xfrm>
        </p:grpSpPr>
        <p:sp>
          <p:nvSpPr>
            <p:cNvPr id="708" name="Google Shape;708;p80"/>
            <p:cNvSpPr/>
            <p:nvPr/>
          </p:nvSpPr>
          <p:spPr>
            <a:xfrm>
              <a:off x="7753350" y="2598738"/>
              <a:ext cx="285750" cy="317500"/>
            </a:xfrm>
            <a:custGeom>
              <a:rect b="b" l="l" r="r" t="t"/>
              <a:pathLst>
                <a:path extrusionOk="0" h="84" w="76">
                  <a:moveTo>
                    <a:pt x="74" y="0"/>
                  </a:moveTo>
                  <a:cubicBezTo>
                    <a:pt x="60" y="0"/>
                    <a:pt x="60" y="0"/>
                    <a:pt x="60" y="0"/>
                  </a:cubicBezTo>
                  <a:cubicBezTo>
                    <a:pt x="60" y="12"/>
                    <a:pt x="60" y="12"/>
                    <a:pt x="60" y="12"/>
                  </a:cubicBezTo>
                  <a:cubicBezTo>
                    <a:pt x="64" y="12"/>
                    <a:pt x="64" y="12"/>
                    <a:pt x="64" y="12"/>
                  </a:cubicBezTo>
                  <a:cubicBezTo>
                    <a:pt x="64" y="44"/>
                    <a:pt x="64" y="44"/>
                    <a:pt x="64" y="44"/>
                  </a:cubicBezTo>
                  <a:cubicBezTo>
                    <a:pt x="56" y="44"/>
                    <a:pt x="56" y="44"/>
                    <a:pt x="56" y="44"/>
                  </a:cubicBezTo>
                  <a:cubicBezTo>
                    <a:pt x="55" y="44"/>
                    <a:pt x="55" y="44"/>
                    <a:pt x="54" y="45"/>
                  </a:cubicBezTo>
                  <a:cubicBezTo>
                    <a:pt x="51" y="53"/>
                    <a:pt x="51" y="53"/>
                    <a:pt x="51" y="53"/>
                  </a:cubicBezTo>
                  <a:cubicBezTo>
                    <a:pt x="44" y="29"/>
                    <a:pt x="44" y="29"/>
                    <a:pt x="44" y="29"/>
                  </a:cubicBezTo>
                  <a:cubicBezTo>
                    <a:pt x="44" y="29"/>
                    <a:pt x="43" y="28"/>
                    <a:pt x="42" y="28"/>
                  </a:cubicBezTo>
                  <a:cubicBezTo>
                    <a:pt x="41" y="28"/>
                    <a:pt x="41" y="28"/>
                    <a:pt x="40" y="29"/>
                  </a:cubicBezTo>
                  <a:cubicBezTo>
                    <a:pt x="32" y="46"/>
                    <a:pt x="32" y="46"/>
                    <a:pt x="32" y="46"/>
                  </a:cubicBezTo>
                  <a:cubicBezTo>
                    <a:pt x="26" y="37"/>
                    <a:pt x="26" y="37"/>
                    <a:pt x="26" y="37"/>
                  </a:cubicBezTo>
                  <a:cubicBezTo>
                    <a:pt x="25" y="36"/>
                    <a:pt x="25" y="36"/>
                    <a:pt x="24" y="36"/>
                  </a:cubicBezTo>
                  <a:cubicBezTo>
                    <a:pt x="23" y="36"/>
                    <a:pt x="23" y="36"/>
                    <a:pt x="22" y="37"/>
                  </a:cubicBezTo>
                  <a:cubicBezTo>
                    <a:pt x="17" y="44"/>
                    <a:pt x="17" y="44"/>
                    <a:pt x="17" y="44"/>
                  </a:cubicBezTo>
                  <a:cubicBezTo>
                    <a:pt x="12" y="44"/>
                    <a:pt x="12" y="44"/>
                    <a:pt x="12" y="44"/>
                  </a:cubicBezTo>
                  <a:cubicBezTo>
                    <a:pt x="12" y="12"/>
                    <a:pt x="12" y="12"/>
                    <a:pt x="12" y="12"/>
                  </a:cubicBezTo>
                  <a:cubicBezTo>
                    <a:pt x="16" y="12"/>
                    <a:pt x="16" y="12"/>
                    <a:pt x="16" y="12"/>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4" y="84"/>
                    <a:pt x="74" y="84"/>
                    <a:pt x="74" y="84"/>
                  </a:cubicBezTo>
                  <a:cubicBezTo>
                    <a:pt x="75" y="84"/>
                    <a:pt x="76" y="83"/>
                    <a:pt x="76" y="82"/>
                  </a:cubicBezTo>
                  <a:cubicBezTo>
                    <a:pt x="76" y="2"/>
                    <a:pt x="76" y="2"/>
                    <a:pt x="76" y="2"/>
                  </a:cubicBezTo>
                  <a:cubicBezTo>
                    <a:pt x="76" y="1"/>
                    <a:pt x="75" y="0"/>
                    <a:pt x="74" y="0"/>
                  </a:cubicBezTo>
                  <a:close/>
                  <a:moveTo>
                    <a:pt x="64" y="68"/>
                  </a:moveTo>
                  <a:cubicBezTo>
                    <a:pt x="12" y="68"/>
                    <a:pt x="12" y="68"/>
                    <a:pt x="12" y="68"/>
                  </a:cubicBezTo>
                  <a:cubicBezTo>
                    <a:pt x="12" y="48"/>
                    <a:pt x="12" y="48"/>
                    <a:pt x="12" y="48"/>
                  </a:cubicBezTo>
                  <a:cubicBezTo>
                    <a:pt x="18" y="48"/>
                    <a:pt x="18" y="48"/>
                    <a:pt x="18" y="48"/>
                  </a:cubicBezTo>
                  <a:cubicBezTo>
                    <a:pt x="19" y="48"/>
                    <a:pt x="19" y="48"/>
                    <a:pt x="20" y="47"/>
                  </a:cubicBezTo>
                  <a:cubicBezTo>
                    <a:pt x="24" y="41"/>
                    <a:pt x="24" y="41"/>
                    <a:pt x="24" y="41"/>
                  </a:cubicBezTo>
                  <a:cubicBezTo>
                    <a:pt x="30" y="51"/>
                    <a:pt x="30" y="51"/>
                    <a:pt x="30" y="51"/>
                  </a:cubicBezTo>
                  <a:cubicBezTo>
                    <a:pt x="31" y="52"/>
                    <a:pt x="31" y="52"/>
                    <a:pt x="32" y="52"/>
                  </a:cubicBezTo>
                  <a:cubicBezTo>
                    <a:pt x="33" y="52"/>
                    <a:pt x="33" y="52"/>
                    <a:pt x="34" y="51"/>
                  </a:cubicBezTo>
                  <a:cubicBezTo>
                    <a:pt x="41" y="36"/>
                    <a:pt x="41" y="36"/>
                    <a:pt x="41" y="36"/>
                  </a:cubicBezTo>
                  <a:cubicBezTo>
                    <a:pt x="48" y="59"/>
                    <a:pt x="48" y="59"/>
                    <a:pt x="48" y="59"/>
                  </a:cubicBezTo>
                  <a:cubicBezTo>
                    <a:pt x="48" y="59"/>
                    <a:pt x="49" y="60"/>
                    <a:pt x="50" y="60"/>
                  </a:cubicBezTo>
                  <a:cubicBezTo>
                    <a:pt x="51" y="60"/>
                    <a:pt x="51" y="60"/>
                    <a:pt x="52" y="59"/>
                  </a:cubicBezTo>
                  <a:cubicBezTo>
                    <a:pt x="57" y="48"/>
                    <a:pt x="57" y="48"/>
                    <a:pt x="57" y="48"/>
                  </a:cubicBezTo>
                  <a:cubicBezTo>
                    <a:pt x="64" y="48"/>
                    <a:pt x="64" y="48"/>
                    <a:pt x="64" y="48"/>
                  </a:cubicBezTo>
                  <a:lnTo>
                    <a:pt x="64" y="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709" name="Google Shape;709;p80"/>
            <p:cNvSpPr/>
            <p:nvPr/>
          </p:nvSpPr>
          <p:spPr>
            <a:xfrm>
              <a:off x="7829550" y="2554288"/>
              <a:ext cx="134938" cy="104775"/>
            </a:xfrm>
            <a:custGeom>
              <a:rect b="b" l="l" r="r" t="t"/>
              <a:pathLst>
                <a:path extrusionOk="0" h="28" w="36">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sp>
        <p:nvSpPr>
          <p:cNvPr id="710" name="Google Shape;710;p80"/>
          <p:cNvSpPr/>
          <p:nvPr/>
        </p:nvSpPr>
        <p:spPr>
          <a:xfrm>
            <a:off x="4306356" y="2707300"/>
            <a:ext cx="551100" cy="520500"/>
          </a:xfrm>
          <a:prstGeom prst="ellipse">
            <a:avLst/>
          </a:prstGeom>
          <a:solidFill>
            <a:srgbClr val="3494BA"/>
          </a:solidFill>
          <a:ln cap="flat"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Quattrocento Sans"/>
              <a:ea typeface="Quattrocento Sans"/>
              <a:cs typeface="Quattrocento Sans"/>
              <a:sym typeface="Quattrocento Sans"/>
            </a:endParaRPr>
          </a:p>
        </p:txBody>
      </p:sp>
      <p:grpSp>
        <p:nvGrpSpPr>
          <p:cNvPr id="711" name="Google Shape;711;p80"/>
          <p:cNvGrpSpPr/>
          <p:nvPr/>
        </p:nvGrpSpPr>
        <p:grpSpPr>
          <a:xfrm>
            <a:off x="4410271" y="2816736"/>
            <a:ext cx="343282" cy="329671"/>
            <a:chOff x="8445500" y="1847850"/>
            <a:chExt cx="360363" cy="346075"/>
          </a:xfrm>
        </p:grpSpPr>
        <p:sp>
          <p:nvSpPr>
            <p:cNvPr id="712" name="Google Shape;712;p80"/>
            <p:cNvSpPr/>
            <p:nvPr/>
          </p:nvSpPr>
          <p:spPr>
            <a:xfrm>
              <a:off x="8501063" y="2054225"/>
              <a:ext cx="241300" cy="139700"/>
            </a:xfrm>
            <a:custGeom>
              <a:rect b="b" l="l" r="r" t="t"/>
              <a:pathLst>
                <a:path extrusionOk="0" h="37" w="64">
                  <a:moveTo>
                    <a:pt x="48" y="14"/>
                  </a:moveTo>
                  <a:cubicBezTo>
                    <a:pt x="47" y="16"/>
                    <a:pt x="45" y="17"/>
                    <a:pt x="43" y="17"/>
                  </a:cubicBezTo>
                  <a:cubicBezTo>
                    <a:pt x="40" y="17"/>
                    <a:pt x="38" y="15"/>
                    <a:pt x="37" y="13"/>
                  </a:cubicBezTo>
                  <a:cubicBezTo>
                    <a:pt x="33" y="0"/>
                    <a:pt x="33" y="0"/>
                    <a:pt x="33" y="0"/>
                  </a:cubicBezTo>
                  <a:cubicBezTo>
                    <a:pt x="30" y="6"/>
                    <a:pt x="30" y="6"/>
                    <a:pt x="30" y="6"/>
                  </a:cubicBezTo>
                  <a:cubicBezTo>
                    <a:pt x="29" y="8"/>
                    <a:pt x="28" y="9"/>
                    <a:pt x="25" y="9"/>
                  </a:cubicBezTo>
                  <a:cubicBezTo>
                    <a:pt x="23" y="9"/>
                    <a:pt x="21" y="8"/>
                    <a:pt x="20" y="6"/>
                  </a:cubicBezTo>
                  <a:cubicBezTo>
                    <a:pt x="17" y="1"/>
                    <a:pt x="17" y="1"/>
                    <a:pt x="17" y="1"/>
                  </a:cubicBezTo>
                  <a:cubicBezTo>
                    <a:pt x="16" y="3"/>
                    <a:pt x="16" y="3"/>
                    <a:pt x="16" y="3"/>
                  </a:cubicBezTo>
                  <a:cubicBezTo>
                    <a:pt x="15" y="4"/>
                    <a:pt x="13" y="5"/>
                    <a:pt x="11" y="5"/>
                  </a:cubicBezTo>
                  <a:cubicBezTo>
                    <a:pt x="0" y="5"/>
                    <a:pt x="0" y="5"/>
                    <a:pt x="0" y="5"/>
                  </a:cubicBezTo>
                  <a:cubicBezTo>
                    <a:pt x="7" y="16"/>
                    <a:pt x="22" y="30"/>
                    <a:pt x="32" y="36"/>
                  </a:cubicBezTo>
                  <a:cubicBezTo>
                    <a:pt x="32" y="36"/>
                    <a:pt x="33" y="37"/>
                    <a:pt x="33" y="37"/>
                  </a:cubicBezTo>
                  <a:cubicBezTo>
                    <a:pt x="33" y="37"/>
                    <a:pt x="34" y="36"/>
                    <a:pt x="34" y="36"/>
                  </a:cubicBezTo>
                  <a:cubicBezTo>
                    <a:pt x="43" y="29"/>
                    <a:pt x="57" y="15"/>
                    <a:pt x="64" y="5"/>
                  </a:cubicBezTo>
                  <a:cubicBezTo>
                    <a:pt x="53" y="5"/>
                    <a:pt x="53" y="5"/>
                    <a:pt x="53" y="5"/>
                  </a:cubicBezTo>
                  <a:lnTo>
                    <a:pt x="48"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713" name="Google Shape;713;p80"/>
            <p:cNvSpPr/>
            <p:nvPr/>
          </p:nvSpPr>
          <p:spPr>
            <a:xfrm>
              <a:off x="8459788" y="1847850"/>
              <a:ext cx="330200" cy="187325"/>
            </a:xfrm>
            <a:custGeom>
              <a:rect b="b" l="l" r="r" t="t"/>
              <a:pathLst>
                <a:path extrusionOk="0" h="50" w="88">
                  <a:moveTo>
                    <a:pt x="4" y="48"/>
                  </a:moveTo>
                  <a:cubicBezTo>
                    <a:pt x="19" y="48"/>
                    <a:pt x="19" y="48"/>
                    <a:pt x="19" y="48"/>
                  </a:cubicBezTo>
                  <a:cubicBezTo>
                    <a:pt x="23" y="42"/>
                    <a:pt x="23" y="42"/>
                    <a:pt x="23" y="42"/>
                  </a:cubicBezTo>
                  <a:cubicBezTo>
                    <a:pt x="24" y="41"/>
                    <a:pt x="26" y="40"/>
                    <a:pt x="28" y="40"/>
                  </a:cubicBezTo>
                  <a:cubicBezTo>
                    <a:pt x="30" y="40"/>
                    <a:pt x="32" y="41"/>
                    <a:pt x="33" y="43"/>
                  </a:cubicBezTo>
                  <a:cubicBezTo>
                    <a:pt x="35" y="46"/>
                    <a:pt x="35" y="46"/>
                    <a:pt x="35" y="46"/>
                  </a:cubicBezTo>
                  <a:cubicBezTo>
                    <a:pt x="41" y="35"/>
                    <a:pt x="41" y="35"/>
                    <a:pt x="41" y="35"/>
                  </a:cubicBezTo>
                  <a:cubicBezTo>
                    <a:pt x="42" y="33"/>
                    <a:pt x="44" y="32"/>
                    <a:pt x="46" y="32"/>
                  </a:cubicBezTo>
                  <a:cubicBezTo>
                    <a:pt x="49" y="32"/>
                    <a:pt x="51" y="34"/>
                    <a:pt x="52" y="36"/>
                  </a:cubicBezTo>
                  <a:cubicBezTo>
                    <a:pt x="56" y="50"/>
                    <a:pt x="56" y="50"/>
                    <a:pt x="56" y="50"/>
                  </a:cubicBezTo>
                  <a:cubicBezTo>
                    <a:pt x="57" y="49"/>
                    <a:pt x="58" y="48"/>
                    <a:pt x="60" y="48"/>
                  </a:cubicBezTo>
                  <a:cubicBezTo>
                    <a:pt x="82" y="48"/>
                    <a:pt x="82" y="48"/>
                    <a:pt x="82" y="48"/>
                  </a:cubicBezTo>
                  <a:cubicBezTo>
                    <a:pt x="85" y="43"/>
                    <a:pt x="88" y="34"/>
                    <a:pt x="88" y="26"/>
                  </a:cubicBezTo>
                  <a:cubicBezTo>
                    <a:pt x="88" y="9"/>
                    <a:pt x="77" y="0"/>
                    <a:pt x="66" y="0"/>
                  </a:cubicBezTo>
                  <a:cubicBezTo>
                    <a:pt x="57" y="0"/>
                    <a:pt x="48" y="5"/>
                    <a:pt x="44" y="16"/>
                  </a:cubicBezTo>
                  <a:cubicBezTo>
                    <a:pt x="40" y="5"/>
                    <a:pt x="31" y="0"/>
                    <a:pt x="23" y="0"/>
                  </a:cubicBezTo>
                  <a:cubicBezTo>
                    <a:pt x="8" y="0"/>
                    <a:pt x="0" y="15"/>
                    <a:pt x="0" y="29"/>
                  </a:cubicBezTo>
                  <a:cubicBezTo>
                    <a:pt x="0" y="36"/>
                    <a:pt x="2" y="44"/>
                    <a:pt x="4"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sp>
          <p:nvSpPr>
            <p:cNvPr id="714" name="Google Shape;714;p80"/>
            <p:cNvSpPr/>
            <p:nvPr/>
          </p:nvSpPr>
          <p:spPr>
            <a:xfrm>
              <a:off x="8445500" y="1982788"/>
              <a:ext cx="360363" cy="120650"/>
            </a:xfrm>
            <a:custGeom>
              <a:rect b="b" l="l" r="r" t="t"/>
              <a:pathLst>
                <a:path extrusionOk="0" h="32" w="96">
                  <a:moveTo>
                    <a:pt x="94" y="16"/>
                  </a:moveTo>
                  <a:cubicBezTo>
                    <a:pt x="64" y="16"/>
                    <a:pt x="64" y="16"/>
                    <a:pt x="64" y="16"/>
                  </a:cubicBezTo>
                  <a:cubicBezTo>
                    <a:pt x="63" y="16"/>
                    <a:pt x="63" y="16"/>
                    <a:pt x="62" y="17"/>
                  </a:cubicBezTo>
                  <a:cubicBezTo>
                    <a:pt x="59" y="25"/>
                    <a:pt x="59" y="25"/>
                    <a:pt x="59" y="25"/>
                  </a:cubicBezTo>
                  <a:cubicBezTo>
                    <a:pt x="52" y="1"/>
                    <a:pt x="52" y="1"/>
                    <a:pt x="52" y="1"/>
                  </a:cubicBezTo>
                  <a:cubicBezTo>
                    <a:pt x="52" y="1"/>
                    <a:pt x="51" y="0"/>
                    <a:pt x="50" y="0"/>
                  </a:cubicBezTo>
                  <a:cubicBezTo>
                    <a:pt x="49" y="0"/>
                    <a:pt x="49" y="0"/>
                    <a:pt x="48" y="1"/>
                  </a:cubicBezTo>
                  <a:cubicBezTo>
                    <a:pt x="40" y="18"/>
                    <a:pt x="40" y="18"/>
                    <a:pt x="40" y="18"/>
                  </a:cubicBezTo>
                  <a:cubicBezTo>
                    <a:pt x="34" y="9"/>
                    <a:pt x="34" y="9"/>
                    <a:pt x="34" y="9"/>
                  </a:cubicBezTo>
                  <a:cubicBezTo>
                    <a:pt x="33" y="8"/>
                    <a:pt x="33" y="8"/>
                    <a:pt x="32" y="8"/>
                  </a:cubicBezTo>
                  <a:cubicBezTo>
                    <a:pt x="31" y="8"/>
                    <a:pt x="31" y="8"/>
                    <a:pt x="30" y="9"/>
                  </a:cubicBezTo>
                  <a:cubicBezTo>
                    <a:pt x="25" y="16"/>
                    <a:pt x="25" y="16"/>
                    <a:pt x="25" y="16"/>
                  </a:cubicBezTo>
                  <a:cubicBezTo>
                    <a:pt x="2" y="16"/>
                    <a:pt x="2" y="16"/>
                    <a:pt x="2" y="16"/>
                  </a:cubicBezTo>
                  <a:cubicBezTo>
                    <a:pt x="1" y="16"/>
                    <a:pt x="0" y="17"/>
                    <a:pt x="0" y="18"/>
                  </a:cubicBezTo>
                  <a:cubicBezTo>
                    <a:pt x="0" y="19"/>
                    <a:pt x="1" y="20"/>
                    <a:pt x="2" y="20"/>
                  </a:cubicBezTo>
                  <a:cubicBezTo>
                    <a:pt x="26" y="20"/>
                    <a:pt x="26" y="20"/>
                    <a:pt x="26" y="20"/>
                  </a:cubicBezTo>
                  <a:cubicBezTo>
                    <a:pt x="27" y="20"/>
                    <a:pt x="27" y="20"/>
                    <a:pt x="28" y="19"/>
                  </a:cubicBezTo>
                  <a:cubicBezTo>
                    <a:pt x="32" y="13"/>
                    <a:pt x="32" y="13"/>
                    <a:pt x="32" y="13"/>
                  </a:cubicBezTo>
                  <a:cubicBezTo>
                    <a:pt x="38" y="23"/>
                    <a:pt x="38" y="23"/>
                    <a:pt x="38" y="23"/>
                  </a:cubicBezTo>
                  <a:cubicBezTo>
                    <a:pt x="39" y="24"/>
                    <a:pt x="39" y="24"/>
                    <a:pt x="40" y="24"/>
                  </a:cubicBezTo>
                  <a:cubicBezTo>
                    <a:pt x="41" y="24"/>
                    <a:pt x="41" y="24"/>
                    <a:pt x="42" y="23"/>
                  </a:cubicBezTo>
                  <a:cubicBezTo>
                    <a:pt x="49" y="8"/>
                    <a:pt x="49" y="8"/>
                    <a:pt x="49" y="8"/>
                  </a:cubicBezTo>
                  <a:cubicBezTo>
                    <a:pt x="56" y="31"/>
                    <a:pt x="56" y="31"/>
                    <a:pt x="56" y="31"/>
                  </a:cubicBezTo>
                  <a:cubicBezTo>
                    <a:pt x="56" y="31"/>
                    <a:pt x="57" y="32"/>
                    <a:pt x="58" y="32"/>
                  </a:cubicBezTo>
                  <a:cubicBezTo>
                    <a:pt x="59" y="32"/>
                    <a:pt x="59" y="32"/>
                    <a:pt x="60" y="31"/>
                  </a:cubicBezTo>
                  <a:cubicBezTo>
                    <a:pt x="65" y="20"/>
                    <a:pt x="65" y="20"/>
                    <a:pt x="65" y="20"/>
                  </a:cubicBezTo>
                  <a:cubicBezTo>
                    <a:pt x="94" y="20"/>
                    <a:pt x="94" y="20"/>
                    <a:pt x="94" y="20"/>
                  </a:cubicBezTo>
                  <a:cubicBezTo>
                    <a:pt x="95" y="20"/>
                    <a:pt x="96" y="19"/>
                    <a:pt x="96" y="18"/>
                  </a:cubicBezTo>
                  <a:cubicBezTo>
                    <a:pt x="96" y="17"/>
                    <a:pt x="95" y="16"/>
                    <a:pt x="94" y="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Quattrocento Sans"/>
                <a:ea typeface="Quattrocento Sans"/>
                <a:cs typeface="Quattrocento Sans"/>
                <a:sym typeface="Quattrocento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81"/>
          <p:cNvSpPr txBox="1"/>
          <p:nvPr>
            <p:ph type="title"/>
          </p:nvPr>
        </p:nvSpPr>
        <p:spPr>
          <a:xfrm>
            <a:off x="0" y="148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Data Will Be Collected in </a:t>
            </a:r>
            <a:r>
              <a:rPr b="1" lang="en" sz="2400">
                <a:latin typeface="Lucida Sans"/>
                <a:ea typeface="Lucida Sans"/>
                <a:cs typeface="Lucida Sans"/>
                <a:sym typeface="Lucida Sans"/>
              </a:rPr>
              <a:t>2</a:t>
            </a:r>
            <a:r>
              <a:rPr b="1" lang="en" sz="2400">
                <a:latin typeface="Lucida Sans"/>
                <a:ea typeface="Lucida Sans"/>
                <a:cs typeface="Lucida Sans"/>
                <a:sym typeface="Lucida Sans"/>
              </a:rPr>
              <a:t> Central Hospitals &amp; 8 Local Health Centers in Malawi</a:t>
            </a:r>
            <a:endParaRPr b="1" sz="2400">
              <a:latin typeface="Lucida Sans"/>
              <a:ea typeface="Lucida Sans"/>
              <a:cs typeface="Lucida Sans"/>
              <a:sym typeface="Lucida Sans"/>
            </a:endParaRPr>
          </a:p>
        </p:txBody>
      </p:sp>
      <p:pic>
        <p:nvPicPr>
          <p:cNvPr id="720" name="Google Shape;720;p81"/>
          <p:cNvPicPr preferRelativeResize="0"/>
          <p:nvPr/>
        </p:nvPicPr>
        <p:blipFill rotWithShape="1">
          <a:blip r:embed="rId3">
            <a:alphaModFix/>
          </a:blip>
          <a:srcRect b="1244" l="0" r="0" t="0"/>
          <a:stretch/>
        </p:blipFill>
        <p:spPr>
          <a:xfrm>
            <a:off x="0" y="919350"/>
            <a:ext cx="2086150" cy="3122963"/>
          </a:xfrm>
          <a:prstGeom prst="rect">
            <a:avLst/>
          </a:prstGeom>
          <a:noFill/>
          <a:ln>
            <a:noFill/>
          </a:ln>
        </p:spPr>
      </p:pic>
      <p:pic>
        <p:nvPicPr>
          <p:cNvPr id="721" name="Google Shape;721;p81"/>
          <p:cNvPicPr preferRelativeResize="0"/>
          <p:nvPr/>
        </p:nvPicPr>
        <p:blipFill>
          <a:blip r:embed="rId4">
            <a:alphaModFix/>
          </a:blip>
          <a:stretch>
            <a:fillRect/>
          </a:stretch>
        </p:blipFill>
        <p:spPr>
          <a:xfrm>
            <a:off x="2222850" y="976100"/>
            <a:ext cx="2920675" cy="3879475"/>
          </a:xfrm>
          <a:prstGeom prst="rect">
            <a:avLst/>
          </a:prstGeom>
          <a:noFill/>
          <a:ln>
            <a:noFill/>
          </a:ln>
        </p:spPr>
      </p:pic>
      <p:pic>
        <p:nvPicPr>
          <p:cNvPr id="722" name="Google Shape;722;p81"/>
          <p:cNvPicPr preferRelativeResize="0"/>
          <p:nvPr/>
        </p:nvPicPr>
        <p:blipFill>
          <a:blip r:embed="rId5">
            <a:alphaModFix/>
          </a:blip>
          <a:stretch>
            <a:fillRect/>
          </a:stretch>
        </p:blipFill>
        <p:spPr>
          <a:xfrm>
            <a:off x="5280225" y="976100"/>
            <a:ext cx="3627826" cy="3879475"/>
          </a:xfrm>
          <a:prstGeom prst="rect">
            <a:avLst/>
          </a:prstGeom>
          <a:noFill/>
          <a:ln>
            <a:noFill/>
          </a:ln>
        </p:spPr>
      </p:pic>
      <p:grpSp>
        <p:nvGrpSpPr>
          <p:cNvPr id="723" name="Google Shape;723;p81"/>
          <p:cNvGrpSpPr/>
          <p:nvPr/>
        </p:nvGrpSpPr>
        <p:grpSpPr>
          <a:xfrm>
            <a:off x="168301" y="4240451"/>
            <a:ext cx="8782316" cy="792600"/>
            <a:chOff x="224975" y="4240454"/>
            <a:chExt cx="8725600" cy="792600"/>
          </a:xfrm>
        </p:grpSpPr>
        <p:pic>
          <p:nvPicPr>
            <p:cNvPr id="724" name="Google Shape;724;p81"/>
            <p:cNvPicPr preferRelativeResize="0"/>
            <p:nvPr/>
          </p:nvPicPr>
          <p:blipFill>
            <a:blip r:embed="rId6">
              <a:alphaModFix/>
            </a:blip>
            <a:stretch>
              <a:fillRect/>
            </a:stretch>
          </p:blipFill>
          <p:spPr>
            <a:xfrm>
              <a:off x="224975" y="4240454"/>
              <a:ext cx="784000" cy="792600"/>
            </a:xfrm>
            <a:prstGeom prst="rect">
              <a:avLst/>
            </a:prstGeom>
            <a:noFill/>
            <a:ln>
              <a:noFill/>
            </a:ln>
          </p:spPr>
        </p:pic>
        <p:sp>
          <p:nvSpPr>
            <p:cNvPr id="725" name="Google Shape;725;p81"/>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26" name="Google Shape;726;p81"/>
          <p:cNvPicPr preferRelativeResize="0"/>
          <p:nvPr/>
        </p:nvPicPr>
        <p:blipFill>
          <a:blip r:embed="rId7">
            <a:alphaModFix/>
          </a:blip>
          <a:stretch>
            <a:fillRect/>
          </a:stretch>
        </p:blipFill>
        <p:spPr>
          <a:xfrm>
            <a:off x="256150" y="152400"/>
            <a:ext cx="1381125" cy="2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pic>
        <p:nvPicPr>
          <p:cNvPr id="731" name="Google Shape;731;p82"/>
          <p:cNvPicPr preferRelativeResize="0"/>
          <p:nvPr/>
        </p:nvPicPr>
        <p:blipFill>
          <a:blip r:embed="rId3">
            <a:alphaModFix/>
          </a:blip>
          <a:stretch>
            <a:fillRect/>
          </a:stretch>
        </p:blipFill>
        <p:spPr>
          <a:xfrm>
            <a:off x="1094525" y="634875"/>
            <a:ext cx="7563023" cy="4188650"/>
          </a:xfrm>
          <a:prstGeom prst="rect">
            <a:avLst/>
          </a:prstGeom>
          <a:noFill/>
          <a:ln>
            <a:noFill/>
          </a:ln>
        </p:spPr>
      </p:pic>
      <p:grpSp>
        <p:nvGrpSpPr>
          <p:cNvPr id="732" name="Google Shape;732;p82"/>
          <p:cNvGrpSpPr/>
          <p:nvPr/>
        </p:nvGrpSpPr>
        <p:grpSpPr>
          <a:xfrm>
            <a:off x="168301" y="4240451"/>
            <a:ext cx="8782316" cy="792600"/>
            <a:chOff x="224975" y="4240454"/>
            <a:chExt cx="8725600" cy="792600"/>
          </a:xfrm>
        </p:grpSpPr>
        <p:pic>
          <p:nvPicPr>
            <p:cNvPr id="733" name="Google Shape;733;p82"/>
            <p:cNvPicPr preferRelativeResize="0"/>
            <p:nvPr/>
          </p:nvPicPr>
          <p:blipFill>
            <a:blip r:embed="rId4">
              <a:alphaModFix/>
            </a:blip>
            <a:stretch>
              <a:fillRect/>
            </a:stretch>
          </p:blipFill>
          <p:spPr>
            <a:xfrm>
              <a:off x="224975" y="4240454"/>
              <a:ext cx="784000" cy="792600"/>
            </a:xfrm>
            <a:prstGeom prst="rect">
              <a:avLst/>
            </a:prstGeom>
            <a:noFill/>
            <a:ln>
              <a:noFill/>
            </a:ln>
          </p:spPr>
        </p:pic>
        <p:sp>
          <p:nvSpPr>
            <p:cNvPr id="734" name="Google Shape;734;p82"/>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5" name="Google Shape;735;p82"/>
          <p:cNvPicPr preferRelativeResize="0"/>
          <p:nvPr/>
        </p:nvPicPr>
        <p:blipFill>
          <a:blip r:embed="rId5">
            <a:alphaModFix/>
          </a:blip>
          <a:stretch>
            <a:fillRect/>
          </a:stretch>
        </p:blipFill>
        <p:spPr>
          <a:xfrm>
            <a:off x="256150" y="152400"/>
            <a:ext cx="1381125" cy="28575"/>
          </a:xfrm>
          <a:prstGeom prst="rect">
            <a:avLst/>
          </a:prstGeom>
          <a:noFill/>
          <a:ln>
            <a:noFill/>
          </a:ln>
        </p:spPr>
      </p:pic>
      <p:sp>
        <p:nvSpPr>
          <p:cNvPr id="736" name="Google Shape;736;p82"/>
          <p:cNvSpPr txBox="1"/>
          <p:nvPr>
            <p:ph type="title"/>
          </p:nvPr>
        </p:nvSpPr>
        <p:spPr>
          <a:xfrm>
            <a:off x="256150" y="180975"/>
            <a:ext cx="869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Lucida Sans"/>
                <a:ea typeface="Lucida Sans"/>
                <a:cs typeface="Lucida Sans"/>
                <a:sym typeface="Lucida Sans"/>
              </a:rPr>
              <a:t>Process Map</a:t>
            </a:r>
            <a:r>
              <a:rPr b="1" lang="en" sz="2300">
                <a:latin typeface="Lucida Sans"/>
                <a:ea typeface="Lucida Sans"/>
                <a:cs typeface="Lucida Sans"/>
                <a:sym typeface="Lucida Sans"/>
              </a:rPr>
              <a:t> Visualizing Registration and Treatment of RHD</a:t>
            </a:r>
            <a:endParaRPr b="1" sz="2300">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grpSp>
        <p:nvGrpSpPr>
          <p:cNvPr id="741" name="Google Shape;741;p83"/>
          <p:cNvGrpSpPr/>
          <p:nvPr/>
        </p:nvGrpSpPr>
        <p:grpSpPr>
          <a:xfrm>
            <a:off x="168301" y="4240451"/>
            <a:ext cx="8782316" cy="792600"/>
            <a:chOff x="224975" y="4240454"/>
            <a:chExt cx="8725600" cy="792600"/>
          </a:xfrm>
        </p:grpSpPr>
        <p:pic>
          <p:nvPicPr>
            <p:cNvPr id="742" name="Google Shape;742;p83"/>
            <p:cNvPicPr preferRelativeResize="0"/>
            <p:nvPr/>
          </p:nvPicPr>
          <p:blipFill>
            <a:blip r:embed="rId3">
              <a:alphaModFix/>
            </a:blip>
            <a:stretch>
              <a:fillRect/>
            </a:stretch>
          </p:blipFill>
          <p:spPr>
            <a:xfrm>
              <a:off x="224975" y="4240454"/>
              <a:ext cx="784000" cy="792600"/>
            </a:xfrm>
            <a:prstGeom prst="rect">
              <a:avLst/>
            </a:prstGeom>
            <a:noFill/>
            <a:ln>
              <a:noFill/>
            </a:ln>
          </p:spPr>
        </p:pic>
        <p:sp>
          <p:nvSpPr>
            <p:cNvPr id="743" name="Google Shape;743;p83"/>
            <p:cNvSpPr/>
            <p:nvPr/>
          </p:nvSpPr>
          <p:spPr>
            <a:xfrm>
              <a:off x="756675" y="4833075"/>
              <a:ext cx="8193900" cy="126300"/>
            </a:xfrm>
            <a:prstGeom prst="rect">
              <a:avLst/>
            </a:prstGeom>
            <a:solidFill>
              <a:srgbClr val="B7B7B7"/>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44" name="Google Shape;744;p83"/>
          <p:cNvPicPr preferRelativeResize="0"/>
          <p:nvPr/>
        </p:nvPicPr>
        <p:blipFill>
          <a:blip r:embed="rId4">
            <a:alphaModFix/>
          </a:blip>
          <a:stretch>
            <a:fillRect/>
          </a:stretch>
        </p:blipFill>
        <p:spPr>
          <a:xfrm>
            <a:off x="256150" y="152400"/>
            <a:ext cx="1381125" cy="28575"/>
          </a:xfrm>
          <a:prstGeom prst="rect">
            <a:avLst/>
          </a:prstGeom>
          <a:noFill/>
          <a:ln>
            <a:noFill/>
          </a:ln>
        </p:spPr>
      </p:pic>
      <p:sp>
        <p:nvSpPr>
          <p:cNvPr id="745" name="Google Shape;745;p83"/>
          <p:cNvSpPr txBox="1"/>
          <p:nvPr>
            <p:ph type="title"/>
          </p:nvPr>
        </p:nvSpPr>
        <p:spPr>
          <a:xfrm>
            <a:off x="311700" y="180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ucida Sans"/>
                <a:ea typeface="Lucida Sans"/>
                <a:cs typeface="Lucida Sans"/>
                <a:sym typeface="Lucida Sans"/>
              </a:rPr>
              <a:t>Surveillance</a:t>
            </a:r>
            <a:r>
              <a:rPr b="1" lang="en" sz="2400">
                <a:latin typeface="Lucida Sans"/>
                <a:ea typeface="Lucida Sans"/>
                <a:cs typeface="Lucida Sans"/>
                <a:sym typeface="Lucida Sans"/>
              </a:rPr>
              <a:t> of RHD Patient Data Via Dashboard</a:t>
            </a:r>
            <a:endParaRPr b="1" sz="2400">
              <a:latin typeface="Lucida Sans"/>
              <a:ea typeface="Lucida Sans"/>
              <a:cs typeface="Lucida Sans"/>
              <a:sym typeface="Lucida Sans"/>
            </a:endParaRPr>
          </a:p>
        </p:txBody>
      </p:sp>
      <p:sp>
        <p:nvSpPr>
          <p:cNvPr id="746" name="Google Shape;746;p83"/>
          <p:cNvSpPr txBox="1"/>
          <p:nvPr/>
        </p:nvSpPr>
        <p:spPr>
          <a:xfrm>
            <a:off x="420075" y="877050"/>
            <a:ext cx="4374900" cy="3389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100">
                <a:solidFill>
                  <a:srgbClr val="3C4043"/>
                </a:solidFill>
                <a:highlight>
                  <a:srgbClr val="FFFFFF"/>
                </a:highlight>
                <a:latin typeface="Lucida Sans"/>
                <a:ea typeface="Lucida Sans"/>
                <a:cs typeface="Lucida Sans"/>
                <a:sym typeface="Lucida Sans"/>
              </a:rPr>
              <a:t>Metric 1: </a:t>
            </a:r>
            <a:r>
              <a:rPr b="1" lang="en" sz="1100">
                <a:solidFill>
                  <a:srgbClr val="3C4043"/>
                </a:solidFill>
                <a:highlight>
                  <a:srgbClr val="FFFFFF"/>
                </a:highlight>
                <a:latin typeface="Lucida Sans"/>
                <a:ea typeface="Lucida Sans"/>
                <a:cs typeface="Lucida Sans"/>
                <a:sym typeface="Lucida Sans"/>
              </a:rPr>
              <a:t>Percent of patients late for last BPG injection (fuel gauge:0-100%)</a:t>
            </a:r>
            <a:endParaRPr b="1" sz="1100">
              <a:solidFill>
                <a:srgbClr val="3C4043"/>
              </a:solidFill>
              <a:latin typeface="Lucida Sans"/>
              <a:ea typeface="Lucida Sans"/>
              <a:cs typeface="Lucida Sans"/>
              <a:sym typeface="Lucida Sans"/>
            </a:endParaRPr>
          </a:p>
          <a:p>
            <a:pPr indent="-298450" lvl="0" marL="457200" rtl="0" algn="l">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Numerator: # patients &gt;= 1 day late for last BPG injection</a:t>
            </a:r>
            <a:endParaRPr sz="1100">
              <a:solidFill>
                <a:srgbClr val="3C4043"/>
              </a:solidFill>
              <a:latin typeface="Lucida Sans"/>
              <a:ea typeface="Lucida Sans"/>
              <a:cs typeface="Lucida Sans"/>
              <a:sym typeface="Lucida Sans"/>
            </a:endParaRPr>
          </a:p>
          <a:p>
            <a:pPr indent="-298450" lvl="0" marL="457200" rtl="0" algn="l">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Denominator: Total # patients registered in app</a:t>
            </a:r>
            <a:endParaRPr sz="1100">
              <a:solidFill>
                <a:srgbClr val="3C4043"/>
              </a:solidFill>
              <a:latin typeface="Lucida Sans"/>
              <a:ea typeface="Lucida Sans"/>
              <a:cs typeface="Lucida Sans"/>
              <a:sym typeface="Lucida Sans"/>
            </a:endParaRPr>
          </a:p>
          <a:p>
            <a:pPr indent="0" lvl="0" marL="0" rtl="0" algn="l">
              <a:spcBef>
                <a:spcPts val="0"/>
              </a:spcBef>
              <a:spcAft>
                <a:spcPts val="0"/>
              </a:spcAft>
              <a:buNone/>
            </a:pPr>
            <a:r>
              <a:t/>
            </a:r>
            <a:endParaRPr sz="1100">
              <a:solidFill>
                <a:srgbClr val="3C4043"/>
              </a:solidFill>
              <a:latin typeface="Lucida Sans"/>
              <a:ea typeface="Lucida Sans"/>
              <a:cs typeface="Lucida Sans"/>
              <a:sym typeface="Lucida Sans"/>
            </a:endParaRPr>
          </a:p>
          <a:p>
            <a:pPr indent="0" lvl="0" marL="0" rtl="0" algn="l">
              <a:lnSpc>
                <a:spcPct val="115000"/>
              </a:lnSpc>
              <a:spcBef>
                <a:spcPts val="0"/>
              </a:spcBef>
              <a:spcAft>
                <a:spcPts val="0"/>
              </a:spcAft>
              <a:buNone/>
            </a:pPr>
            <a:r>
              <a:rPr b="1" lang="en" sz="1100">
                <a:solidFill>
                  <a:srgbClr val="3C4043"/>
                </a:solidFill>
                <a:highlight>
                  <a:schemeClr val="lt1"/>
                </a:highlight>
                <a:latin typeface="Lucida Sans"/>
                <a:ea typeface="Lucida Sans"/>
                <a:cs typeface="Lucida Sans"/>
                <a:sym typeface="Lucida Sans"/>
              </a:rPr>
              <a:t>Metric 2: </a:t>
            </a:r>
            <a:r>
              <a:rPr b="1" lang="en" sz="1100">
                <a:solidFill>
                  <a:srgbClr val="3C4043"/>
                </a:solidFill>
                <a:latin typeface="Lucida Sans"/>
                <a:ea typeface="Lucida Sans"/>
                <a:cs typeface="Lucida Sans"/>
                <a:sym typeface="Lucida Sans"/>
              </a:rPr>
              <a:t>Metric 1 stratified by clinic location (stacked bar chart: 0-100%; red for % late, green for % on time)</a:t>
            </a:r>
            <a:endParaRPr b="1" sz="1100">
              <a:solidFill>
                <a:srgbClr val="3C4043"/>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rgbClr val="3C4043"/>
              </a:solidFill>
              <a:latin typeface="Lucida Sans"/>
              <a:ea typeface="Lucida Sans"/>
              <a:cs typeface="Lucida Sans"/>
              <a:sym typeface="Lucida Sans"/>
            </a:endParaRPr>
          </a:p>
          <a:p>
            <a:pPr indent="0" lvl="0" marL="0" rtl="0" algn="l">
              <a:lnSpc>
                <a:spcPct val="115000"/>
              </a:lnSpc>
              <a:spcBef>
                <a:spcPts val="0"/>
              </a:spcBef>
              <a:spcAft>
                <a:spcPts val="0"/>
              </a:spcAft>
              <a:buNone/>
            </a:pPr>
            <a:r>
              <a:rPr b="1" lang="en" sz="1100">
                <a:solidFill>
                  <a:srgbClr val="3C4043"/>
                </a:solidFill>
                <a:latin typeface="Lucida Sans"/>
                <a:ea typeface="Lucida Sans"/>
                <a:cs typeface="Lucida Sans"/>
                <a:sym typeface="Lucida Sans"/>
              </a:rPr>
              <a:t>Metric 3: Median percentage of days covered (fuel gauge: 0-100%; &gt;= 80% goal)</a:t>
            </a:r>
            <a:endParaRPr b="1" sz="1100">
              <a:solidFill>
                <a:srgbClr val="3C4043"/>
              </a:solidFill>
              <a:latin typeface="Lucida Sans"/>
              <a:ea typeface="Lucida Sans"/>
              <a:cs typeface="Lucida Sans"/>
              <a:sym typeface="Lucida Sans"/>
            </a:endParaRPr>
          </a:p>
          <a:p>
            <a:pPr indent="-298450" lvl="0" marL="457200" rtl="0" algn="l">
              <a:lnSpc>
                <a:spcPct val="115000"/>
              </a:lnSpc>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Summary of patient-level BPG adherence data</a:t>
            </a:r>
            <a:endParaRPr sz="1100">
              <a:solidFill>
                <a:srgbClr val="3C4043"/>
              </a:solidFill>
              <a:latin typeface="Lucida Sans"/>
              <a:ea typeface="Lucida Sans"/>
              <a:cs typeface="Lucida Sans"/>
              <a:sym typeface="Lucida Sans"/>
            </a:endParaRPr>
          </a:p>
          <a:p>
            <a:pPr indent="-298450" lvl="0" marL="457200" rtl="0" algn="l">
              <a:lnSpc>
                <a:spcPct val="115000"/>
              </a:lnSpc>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Range and standard deviation</a:t>
            </a:r>
            <a:endParaRPr sz="1100">
              <a:solidFill>
                <a:srgbClr val="3C4043"/>
              </a:solidFill>
              <a:latin typeface="Lucida Sans"/>
              <a:ea typeface="Lucida Sans"/>
              <a:cs typeface="Lucida Sans"/>
              <a:sym typeface="Lucida Sans"/>
            </a:endParaRPr>
          </a:p>
          <a:p>
            <a:pPr indent="0" lvl="0" marL="0" rtl="0" algn="l">
              <a:lnSpc>
                <a:spcPct val="115000"/>
              </a:lnSpc>
              <a:spcBef>
                <a:spcPts val="0"/>
              </a:spcBef>
              <a:spcAft>
                <a:spcPts val="0"/>
              </a:spcAft>
              <a:buNone/>
            </a:pPr>
            <a:r>
              <a:t/>
            </a:r>
            <a:endParaRPr sz="1100">
              <a:solidFill>
                <a:srgbClr val="3C4043"/>
              </a:solidFill>
              <a:latin typeface="Lucida Sans"/>
              <a:ea typeface="Lucida Sans"/>
              <a:cs typeface="Lucida Sans"/>
              <a:sym typeface="Lucida Sans"/>
            </a:endParaRPr>
          </a:p>
          <a:p>
            <a:pPr indent="0" lvl="0" marL="0" rtl="0" algn="l">
              <a:lnSpc>
                <a:spcPct val="115000"/>
              </a:lnSpc>
              <a:spcBef>
                <a:spcPts val="0"/>
              </a:spcBef>
              <a:spcAft>
                <a:spcPts val="0"/>
              </a:spcAft>
              <a:buNone/>
            </a:pPr>
            <a:r>
              <a:rPr b="1" lang="en" sz="1100">
                <a:solidFill>
                  <a:srgbClr val="3C4043"/>
                </a:solidFill>
                <a:latin typeface="Lucida Sans"/>
                <a:ea typeface="Lucida Sans"/>
                <a:cs typeface="Lucida Sans"/>
                <a:sym typeface="Lucida Sans"/>
              </a:rPr>
              <a:t>Metric 4: Percent of RHD patients registered on the app (fuel gauge: 0-100%)</a:t>
            </a:r>
            <a:endParaRPr b="1" sz="1100">
              <a:solidFill>
                <a:srgbClr val="3C4043"/>
              </a:solidFill>
              <a:latin typeface="Lucida Sans"/>
              <a:ea typeface="Lucida Sans"/>
              <a:cs typeface="Lucida Sans"/>
              <a:sym typeface="Lucida Sans"/>
            </a:endParaRPr>
          </a:p>
          <a:p>
            <a:pPr indent="-298450" lvl="0" marL="457200" rtl="0" algn="l">
              <a:lnSpc>
                <a:spcPct val="115000"/>
              </a:lnSpc>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Numerator: number of cases on app</a:t>
            </a:r>
            <a:endParaRPr sz="1100">
              <a:solidFill>
                <a:srgbClr val="3C4043"/>
              </a:solidFill>
              <a:latin typeface="Lucida Sans"/>
              <a:ea typeface="Lucida Sans"/>
              <a:cs typeface="Lucida Sans"/>
              <a:sym typeface="Lucida Sans"/>
            </a:endParaRPr>
          </a:p>
          <a:p>
            <a:pPr indent="-298450" lvl="0" marL="457200" rtl="0" algn="l">
              <a:lnSpc>
                <a:spcPct val="115000"/>
              </a:lnSpc>
              <a:spcBef>
                <a:spcPts val="0"/>
              </a:spcBef>
              <a:spcAft>
                <a:spcPts val="0"/>
              </a:spcAft>
              <a:buClr>
                <a:srgbClr val="3C4043"/>
              </a:buClr>
              <a:buSzPts val="1100"/>
              <a:buFont typeface="Lucida Sans"/>
              <a:buChar char="●"/>
            </a:pPr>
            <a:r>
              <a:rPr lang="en" sz="1100">
                <a:solidFill>
                  <a:srgbClr val="3C4043"/>
                </a:solidFill>
                <a:latin typeface="Lucida Sans"/>
                <a:ea typeface="Lucida Sans"/>
                <a:cs typeface="Lucida Sans"/>
                <a:sym typeface="Lucida Sans"/>
              </a:rPr>
              <a:t>Denominator: estimated number of RHD patients in population served</a:t>
            </a:r>
            <a:endParaRPr b="1" sz="1100">
              <a:solidFill>
                <a:srgbClr val="3C4043"/>
              </a:solidFill>
              <a:highlight>
                <a:srgbClr val="FFFFFF"/>
              </a:highlight>
              <a:latin typeface="Lucida Sans"/>
              <a:ea typeface="Lucida Sans"/>
              <a:cs typeface="Lucida Sans"/>
              <a:sym typeface="Lucida Sans"/>
            </a:endParaRPr>
          </a:p>
        </p:txBody>
      </p:sp>
      <p:pic>
        <p:nvPicPr>
          <p:cNvPr id="747" name="Google Shape;747;p83"/>
          <p:cNvPicPr preferRelativeResize="0"/>
          <p:nvPr/>
        </p:nvPicPr>
        <p:blipFill>
          <a:blip r:embed="rId5">
            <a:alphaModFix/>
          </a:blip>
          <a:stretch>
            <a:fillRect/>
          </a:stretch>
        </p:blipFill>
        <p:spPr>
          <a:xfrm>
            <a:off x="4838050" y="677475"/>
            <a:ext cx="3910876" cy="1999349"/>
          </a:xfrm>
          <a:prstGeom prst="rect">
            <a:avLst/>
          </a:prstGeom>
          <a:noFill/>
          <a:ln>
            <a:noFill/>
          </a:ln>
        </p:spPr>
      </p:pic>
      <p:pic>
        <p:nvPicPr>
          <p:cNvPr id="748" name="Google Shape;748;p83"/>
          <p:cNvPicPr preferRelativeResize="0"/>
          <p:nvPr/>
        </p:nvPicPr>
        <p:blipFill>
          <a:blip r:embed="rId6">
            <a:alphaModFix/>
          </a:blip>
          <a:stretch>
            <a:fillRect/>
          </a:stretch>
        </p:blipFill>
        <p:spPr>
          <a:xfrm>
            <a:off x="4838050" y="2753025"/>
            <a:ext cx="3910848" cy="199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ltimate Revision">
      <a:dk1>
        <a:srgbClr val="000000"/>
      </a:dk1>
      <a:lt1>
        <a:srgbClr val="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